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Josefin Sans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JosefinSans-regular.fntdata"/><Relationship Id="rId25" Type="http://schemas.openxmlformats.org/officeDocument/2006/relationships/slide" Target="slides/slide19.xml"/><Relationship Id="rId28" Type="http://schemas.openxmlformats.org/officeDocument/2006/relationships/font" Target="fonts/JosefinSans-italic.fntdata"/><Relationship Id="rId27" Type="http://schemas.openxmlformats.org/officeDocument/2006/relationships/font" Target="fonts/Josefin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Josefin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10abeda7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7c10abeda7_0_10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c10abeda7_0_1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7c10abeda7_0_1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c10abeda7_0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7c10abeda7_0_1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c10abeda7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7c10abeda7_0_1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c10abeda7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7c10abeda7_0_1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c10abeda7_0_2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7c10abeda7_0_20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7c10abeda7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7c10abeda7_0_20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c10abeda7_0_2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c10abeda7_0_2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c10abeda7_0_1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7c10abeda7_0_16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c10abeda7_0_1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c10abeda7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c10abeda7_0_18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7c10abeda7_0_18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10abeda7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7c10abeda7_0_10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c10abeda7_0_1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c10abeda7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c10abeda7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7c10abeda7_0_1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c10abeda7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7c10abeda7_0_1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c10abeda7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7c10abeda7_0_1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c10abeda7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7c10abeda7_0_1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c10abeda7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7c10abeda7_0_1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c10abeda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7c10abeda7_0_1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">
  <p:cSld name="Image 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>
            <p:ph idx="2" type="pic"/>
          </p:nvPr>
        </p:nvSpPr>
        <p:spPr>
          <a:xfrm>
            <a:off x="1" y="1044287"/>
            <a:ext cx="5347800" cy="30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2">
  <p:cSld name="Image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>
            <p:ph idx="2" type="pic"/>
          </p:nvPr>
        </p:nvSpPr>
        <p:spPr>
          <a:xfrm>
            <a:off x="0" y="419100"/>
            <a:ext cx="3448200" cy="4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5" name="Google Shape;55;p15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56;p15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15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58" name="Google Shape;58;p15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15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b="0" i="0" sz="800" u="none" cap="none" strike="noStrike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3">
  <p:cSld name="Image 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>
            <p:ph idx="2" type="pic"/>
          </p:nvPr>
        </p:nvSpPr>
        <p:spPr>
          <a:xfrm>
            <a:off x="4933950" y="685800"/>
            <a:ext cx="2743200" cy="3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6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" name="Google Shape;67;p16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68" name="Google Shape;68;p16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" name="Google Shape;70;p16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2" name="Google Shape;72;p16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4">
  <p:cSld name="Image 4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>
            <p:ph idx="2" type="pic"/>
          </p:nvPr>
        </p:nvSpPr>
        <p:spPr>
          <a:xfrm>
            <a:off x="1381125" y="2576513"/>
            <a:ext cx="28668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" name="Google Shape;75;p17"/>
          <p:cNvSpPr/>
          <p:nvPr>
            <p:ph idx="3" type="pic"/>
          </p:nvPr>
        </p:nvSpPr>
        <p:spPr>
          <a:xfrm>
            <a:off x="1381125" y="509588"/>
            <a:ext cx="2866800" cy="20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7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8" name="Google Shape;78;p17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79" name="Google Shape;79;p17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3" name="Google Shape;83;p17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5">
  <p:cSld name="Image 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/>
          <p:nvPr>
            <p:ph idx="2" type="pic"/>
          </p:nvPr>
        </p:nvSpPr>
        <p:spPr>
          <a:xfrm>
            <a:off x="400050" y="1600200"/>
            <a:ext cx="34386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6" name="Google Shape;86;p18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8" name="Google Shape;88;p18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89" name="Google Shape;89;p18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" name="Google Shape;90;p18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" name="Google Shape;91;p18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" name="Google Shape;92;p18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" name="Google Shape;93;p18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6">
  <p:cSld name="Image 6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>
            <p:ph idx="2" type="pic"/>
          </p:nvPr>
        </p:nvSpPr>
        <p:spPr>
          <a:xfrm>
            <a:off x="223838" y="2305050"/>
            <a:ext cx="45816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" name="Google Shape;96;p19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" name="Google Shape;98;p19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99" name="Google Shape;99;p19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3" name="Google Shape;103;p19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7">
  <p:cSld name="Image 7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>
            <p:ph idx="2" type="pic"/>
          </p:nvPr>
        </p:nvSpPr>
        <p:spPr>
          <a:xfrm>
            <a:off x="6248400" y="1257300"/>
            <a:ext cx="18096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" name="Google Shape;106;p20"/>
          <p:cNvSpPr/>
          <p:nvPr>
            <p:ph idx="3" type="pic"/>
          </p:nvPr>
        </p:nvSpPr>
        <p:spPr>
          <a:xfrm>
            <a:off x="4391025" y="1257300"/>
            <a:ext cx="18096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20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9" name="Google Shape;109;p20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10" name="Google Shape;110;p20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20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8">
  <p:cSld name="Image 8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/>
          <p:nvPr>
            <p:ph idx="2" type="pic"/>
          </p:nvPr>
        </p:nvSpPr>
        <p:spPr>
          <a:xfrm>
            <a:off x="6654420" y="1228725"/>
            <a:ext cx="24897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21"/>
          <p:cNvSpPr/>
          <p:nvPr>
            <p:ph idx="3" type="pic"/>
          </p:nvPr>
        </p:nvSpPr>
        <p:spPr>
          <a:xfrm>
            <a:off x="4133850" y="1958047"/>
            <a:ext cx="2489700" cy="26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21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0" name="Google Shape;120;p21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21" name="Google Shape;121;p21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5" name="Google Shape;125;p21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9">
  <p:cSld name="Image 9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>
            <p:ph idx="2" type="pic"/>
          </p:nvPr>
        </p:nvSpPr>
        <p:spPr>
          <a:xfrm>
            <a:off x="0" y="2343150"/>
            <a:ext cx="3086100" cy="22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22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0" name="Google Shape;130;p22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31" name="Google Shape;131;p22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2" name="Google Shape;132;p22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5" name="Google Shape;135;p22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0">
  <p:cSld name="Image 10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>
            <p:ph idx="2" type="pic"/>
          </p:nvPr>
        </p:nvSpPr>
        <p:spPr>
          <a:xfrm>
            <a:off x="2200275" y="828675"/>
            <a:ext cx="20289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8" name="Google Shape;138;p23"/>
          <p:cNvSpPr/>
          <p:nvPr>
            <p:ph idx="3" type="pic"/>
          </p:nvPr>
        </p:nvSpPr>
        <p:spPr>
          <a:xfrm>
            <a:off x="133350" y="828675"/>
            <a:ext cx="2028900" cy="3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9" name="Google Shape;139;p23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41" name="Google Shape;141;p23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42" name="Google Shape;142;p23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6" name="Google Shape;146;p23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1">
  <p:cSld name="Image 1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/>
          <p:nvPr>
            <p:ph idx="2" type="pic"/>
          </p:nvPr>
        </p:nvSpPr>
        <p:spPr>
          <a:xfrm>
            <a:off x="2238375" y="193336"/>
            <a:ext cx="46671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9" name="Google Shape;149;p24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4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1" name="Google Shape;151;p24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52" name="Google Shape;152;p24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56" name="Google Shape;156;p24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2">
  <p:cSld name="Image 1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>
            <p:ph idx="2" type="pic"/>
          </p:nvPr>
        </p:nvSpPr>
        <p:spPr>
          <a:xfrm>
            <a:off x="133350" y="533400"/>
            <a:ext cx="3143100" cy="3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9" name="Google Shape;159;p25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62" name="Google Shape;162;p25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66" name="Google Shape;166;p25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3">
  <p:cSld name="Image 1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>
            <p:ph idx="2" type="pic"/>
          </p:nvPr>
        </p:nvSpPr>
        <p:spPr>
          <a:xfrm>
            <a:off x="4605338" y="2324100"/>
            <a:ext cx="39243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26"/>
          <p:cNvSpPr/>
          <p:nvPr>
            <p:ph idx="3" type="pic"/>
          </p:nvPr>
        </p:nvSpPr>
        <p:spPr>
          <a:xfrm>
            <a:off x="614363" y="2324100"/>
            <a:ext cx="39243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2" name="Google Shape;172;p26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73" name="Google Shape;173;p26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7" name="Google Shape;177;p26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4">
  <p:cSld name="Image 14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>
            <p:ph idx="2" type="pic"/>
          </p:nvPr>
        </p:nvSpPr>
        <p:spPr>
          <a:xfrm>
            <a:off x="4962525" y="344574"/>
            <a:ext cx="27624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0" name="Google Shape;180;p27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83" name="Google Shape;183;p27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7" name="Google Shape;187;p27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5">
  <p:cSld name="Image 15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>
            <p:ph idx="2" type="pic"/>
          </p:nvPr>
        </p:nvSpPr>
        <p:spPr>
          <a:xfrm>
            <a:off x="3305175" y="2314575"/>
            <a:ext cx="19908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0" name="Google Shape;190;p28"/>
          <p:cNvSpPr/>
          <p:nvPr>
            <p:ph idx="3" type="pic"/>
          </p:nvPr>
        </p:nvSpPr>
        <p:spPr>
          <a:xfrm>
            <a:off x="228600" y="2714625"/>
            <a:ext cx="3000300" cy="19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" name="Google Shape;191;p28"/>
          <p:cNvSpPr/>
          <p:nvPr>
            <p:ph idx="4" type="pic"/>
          </p:nvPr>
        </p:nvSpPr>
        <p:spPr>
          <a:xfrm>
            <a:off x="228600" y="523875"/>
            <a:ext cx="3000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8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4" name="Google Shape;194;p28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195" name="Google Shape;195;p28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9" name="Google Shape;199;p28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6">
  <p:cSld name="Image 16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>
            <p:ph idx="2" type="pic"/>
          </p:nvPr>
        </p:nvSpPr>
        <p:spPr>
          <a:xfrm>
            <a:off x="1525174" y="3413288"/>
            <a:ext cx="11136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" name="Google Shape;202;p29"/>
          <p:cNvSpPr/>
          <p:nvPr>
            <p:ph idx="3" type="pic"/>
          </p:nvPr>
        </p:nvSpPr>
        <p:spPr>
          <a:xfrm>
            <a:off x="2638776" y="2202469"/>
            <a:ext cx="15513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3" name="Google Shape;203;p29"/>
          <p:cNvSpPr/>
          <p:nvPr>
            <p:ph idx="4" type="pic"/>
          </p:nvPr>
        </p:nvSpPr>
        <p:spPr>
          <a:xfrm>
            <a:off x="471488" y="1454849"/>
            <a:ext cx="18096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4" name="Google Shape;204;p29"/>
          <p:cNvSpPr/>
          <p:nvPr>
            <p:ph idx="5" type="pic"/>
          </p:nvPr>
        </p:nvSpPr>
        <p:spPr>
          <a:xfrm>
            <a:off x="2257425" y="718947"/>
            <a:ext cx="13335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29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9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7" name="Google Shape;207;p29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208" name="Google Shape;208;p29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12" name="Google Shape;212;p29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7">
  <p:cSld name="Image 17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>
            <p:ph idx="2" type="pic"/>
          </p:nvPr>
        </p:nvSpPr>
        <p:spPr>
          <a:xfrm rot="1977819">
            <a:off x="5563700" y="874581"/>
            <a:ext cx="1758846" cy="39810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30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7" name="Google Shape;217;p30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218" name="Google Shape;218;p30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2" name="Google Shape;222;p30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18">
  <p:cSld name="Image 18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/>
          <p:nvPr>
            <p:ph idx="2" type="pic"/>
          </p:nvPr>
        </p:nvSpPr>
        <p:spPr>
          <a:xfrm>
            <a:off x="6534860" y="3260261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5" name="Google Shape;225;p31"/>
          <p:cNvSpPr/>
          <p:nvPr>
            <p:ph idx="3" type="pic"/>
          </p:nvPr>
        </p:nvSpPr>
        <p:spPr>
          <a:xfrm>
            <a:off x="4599398" y="3260261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6" name="Google Shape;226;p31"/>
          <p:cNvSpPr/>
          <p:nvPr>
            <p:ph idx="4" type="pic"/>
          </p:nvPr>
        </p:nvSpPr>
        <p:spPr>
          <a:xfrm>
            <a:off x="2663936" y="3260261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31"/>
          <p:cNvSpPr/>
          <p:nvPr>
            <p:ph idx="5" type="pic"/>
          </p:nvPr>
        </p:nvSpPr>
        <p:spPr>
          <a:xfrm>
            <a:off x="728474" y="3260261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8" name="Google Shape;228;p31"/>
          <p:cNvSpPr/>
          <p:nvPr>
            <p:ph idx="6" type="pic"/>
          </p:nvPr>
        </p:nvSpPr>
        <p:spPr>
          <a:xfrm>
            <a:off x="6534860" y="1988973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31"/>
          <p:cNvSpPr/>
          <p:nvPr>
            <p:ph idx="7" type="pic"/>
          </p:nvPr>
        </p:nvSpPr>
        <p:spPr>
          <a:xfrm>
            <a:off x="4599398" y="1988973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0" name="Google Shape;230;p31"/>
          <p:cNvSpPr/>
          <p:nvPr>
            <p:ph idx="8" type="pic"/>
          </p:nvPr>
        </p:nvSpPr>
        <p:spPr>
          <a:xfrm>
            <a:off x="2663936" y="1988973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1" name="Google Shape;231;p31"/>
          <p:cNvSpPr/>
          <p:nvPr>
            <p:ph idx="9" type="pic"/>
          </p:nvPr>
        </p:nvSpPr>
        <p:spPr>
          <a:xfrm>
            <a:off x="728474" y="1988973"/>
            <a:ext cx="18807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32" name="Google Shape;232;p31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4" name="Google Shape;234;p31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235" name="Google Shape;235;p31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9" name="Google Shape;239;p31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/>
          <p:nvPr/>
        </p:nvSpPr>
        <p:spPr>
          <a:xfrm>
            <a:off x="1814513" y="0"/>
            <a:ext cx="5514900" cy="105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2"/>
          <p:cNvSpPr/>
          <p:nvPr/>
        </p:nvSpPr>
        <p:spPr>
          <a:xfrm>
            <a:off x="1814513" y="5091113"/>
            <a:ext cx="5514900" cy="52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3" name="Google Shape;243;p32"/>
          <p:cNvGrpSpPr/>
          <p:nvPr/>
        </p:nvGrpSpPr>
        <p:grpSpPr>
          <a:xfrm>
            <a:off x="8141494" y="323850"/>
            <a:ext cx="735694" cy="640631"/>
            <a:chOff x="10880725" y="304800"/>
            <a:chExt cx="980925" cy="854175"/>
          </a:xfrm>
        </p:grpSpPr>
        <p:sp>
          <p:nvSpPr>
            <p:cNvPr id="244" name="Google Shape;244;p32"/>
            <p:cNvSpPr/>
            <p:nvPr/>
          </p:nvSpPr>
          <p:spPr>
            <a:xfrm>
              <a:off x="11210925" y="396875"/>
              <a:ext cx="558900" cy="5589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80725" y="828675"/>
              <a:ext cx="330300" cy="3303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11118850" y="304800"/>
              <a:ext cx="742800" cy="742800"/>
            </a:xfrm>
            <a:prstGeom prst="arc">
              <a:avLst>
                <a:gd fmla="val 18037019" name="adj1"/>
                <a:gd fmla="val 7719588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10880725" y="430212"/>
              <a:ext cx="238200" cy="238200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48" name="Google Shape;248;p32"/>
          <p:cNvSpPr txBox="1"/>
          <p:nvPr/>
        </p:nvSpPr>
        <p:spPr>
          <a:xfrm>
            <a:off x="2963868" y="4867275"/>
            <a:ext cx="32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Modern presentation template</a:t>
            </a:r>
            <a:endParaRPr sz="800">
              <a:solidFill>
                <a:srgbClr val="A5A5A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 ">
  <p:cSld name="Full Image 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0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4596115" y="0"/>
            <a:ext cx="2428800" cy="5143500"/>
          </a:xfrm>
          <a:prstGeom prst="chevron">
            <a:avLst>
              <a:gd fmla="val 50000" name="adj"/>
            </a:avLst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5934679" y="0"/>
            <a:ext cx="2428800" cy="5143500"/>
          </a:xfrm>
          <a:prstGeom prst="chevron">
            <a:avLst>
              <a:gd fmla="val 50000" name="adj"/>
            </a:avLst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894" y="0"/>
            <a:ext cx="58341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/>
          <p:nvPr/>
        </p:nvSpPr>
        <p:spPr>
          <a:xfrm>
            <a:off x="3907669" y="2968913"/>
            <a:ext cx="4530300" cy="1008300"/>
          </a:xfrm>
          <a:prstGeom prst="roundRect">
            <a:avLst>
              <a:gd fmla="val 50000" name="adj"/>
            </a:avLst>
          </a:prstGeom>
          <a:solidFill>
            <a:srgbClr val="6D9EEB"/>
          </a:solidFill>
          <a:ln>
            <a:noFill/>
          </a:ln>
          <a:effectLst>
            <a:outerShdw blurRad="533400" sx="101000" rotWithShape="0" algn="tr" dir="8100000" dist="38100" sy="101000">
              <a:srgbClr val="000000">
                <a:alpha val="784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p34"/>
          <p:cNvSpPr txBox="1"/>
          <p:nvPr/>
        </p:nvSpPr>
        <p:spPr>
          <a:xfrm>
            <a:off x="3862649" y="3099384"/>
            <a:ext cx="4329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Open Sans"/>
                <a:ea typeface="Open Sans"/>
                <a:cs typeface="Open Sans"/>
                <a:sym typeface="Open Sans"/>
              </a:rPr>
              <a:t>Super Cool Workspace</a:t>
            </a:r>
            <a:endParaRPr b="1" i="0" sz="27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3907132" y="3540267"/>
            <a:ext cx="4240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Open Sans"/>
                <a:ea typeface="Open Sans"/>
                <a:cs typeface="Open Sans"/>
                <a:sym typeface="Open Sans"/>
              </a:rPr>
              <a:t>by So Called Engineers</a:t>
            </a:r>
            <a:endParaRPr b="0" i="0" sz="140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3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CHART REPRESENTATION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2989650" y="1435894"/>
            <a:ext cx="7468800" cy="30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BAR CHART</a:t>
            </a:r>
            <a:endParaRPr b="1" sz="2700">
              <a:solidFill>
                <a:srgbClr val="48CE86"/>
              </a:solidFill>
            </a:endParaRPr>
          </a:p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PIE CHART</a:t>
            </a:r>
            <a:endParaRPr b="1" sz="2700">
              <a:solidFill>
                <a:srgbClr val="48CE86"/>
              </a:solidFill>
            </a:endParaRPr>
          </a:p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DOUGHNUT CHART</a:t>
            </a:r>
            <a:endParaRPr b="1" sz="2700">
              <a:solidFill>
                <a:srgbClr val="48CE86"/>
              </a:solidFill>
            </a:endParaRPr>
          </a:p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VERTICAL CHART</a:t>
            </a:r>
            <a:endParaRPr b="1" sz="2700">
              <a:solidFill>
                <a:srgbClr val="48CE86"/>
              </a:solidFill>
            </a:endParaRPr>
          </a:p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HORIZONTAL CHART</a:t>
            </a:r>
            <a:endParaRPr b="1" sz="2700">
              <a:solidFill>
                <a:srgbClr val="48CE86"/>
              </a:solidFill>
            </a:endParaRPr>
          </a:p>
          <a:p>
            <a:pPr indent="-336550" lvl="0" marL="342900" rtl="0" algn="l">
              <a:spcBef>
                <a:spcPts val="0"/>
              </a:spcBef>
              <a:spcAft>
                <a:spcPts val="0"/>
              </a:spcAft>
              <a:buClr>
                <a:srgbClr val="48CE86"/>
              </a:buClr>
              <a:buSzPts val="2700"/>
              <a:buChar char="❏"/>
            </a:pPr>
            <a:r>
              <a:rPr b="1" lang="en" sz="2700">
                <a:solidFill>
                  <a:srgbClr val="48CE86"/>
                </a:solidFill>
              </a:rPr>
              <a:t>RADAR CHART</a:t>
            </a:r>
            <a:endParaRPr b="1" sz="2700">
              <a:solidFill>
                <a:srgbClr val="48CE8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CHART REPRESENTATION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95" name="Google Shape;395;p44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8151" l="0" r="0" t="8159"/>
          <a:stretch/>
        </p:blipFill>
        <p:spPr>
          <a:xfrm>
            <a:off x="728476" y="1988987"/>
            <a:ext cx="3243900" cy="2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4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8187" l="0" r="0" t="8179"/>
          <a:stretch/>
        </p:blipFill>
        <p:spPr>
          <a:xfrm>
            <a:off x="5029875" y="1988916"/>
            <a:ext cx="3243900" cy="2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69" y="1887975"/>
            <a:ext cx="4061212" cy="21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90" y="1898473"/>
            <a:ext cx="4044770" cy="217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9894" y="1908469"/>
            <a:ext cx="3977625" cy="21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4"/>
          <p:cNvSpPr txBox="1"/>
          <p:nvPr/>
        </p:nvSpPr>
        <p:spPr>
          <a:xfrm>
            <a:off x="-2" y="415149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DOUGHNUT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4543798" y="415149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PIE 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CHART REPRESENTATION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07" name="Google Shape;407;p45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8151" l="0" r="0" t="8159"/>
          <a:stretch/>
        </p:blipFill>
        <p:spPr>
          <a:xfrm>
            <a:off x="728476" y="1988987"/>
            <a:ext cx="3243900" cy="2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5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8187" l="0" r="0" t="8179"/>
          <a:stretch/>
        </p:blipFill>
        <p:spPr>
          <a:xfrm>
            <a:off x="5029875" y="1988916"/>
            <a:ext cx="3243900" cy="20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/>
        </p:nvSpPr>
        <p:spPr>
          <a:xfrm>
            <a:off x="274760" y="420864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RADAR 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10" name="Google Shape;410;p45"/>
          <p:cNvSpPr txBox="1"/>
          <p:nvPr/>
        </p:nvSpPr>
        <p:spPr>
          <a:xfrm>
            <a:off x="4543798" y="426579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VERTICAL BARS 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44" y="1826644"/>
            <a:ext cx="4007625" cy="2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711" y="1988925"/>
            <a:ext cx="4208327" cy="227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6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CHART REPRESENTATION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18" name="Google Shape;418;p46"/>
          <p:cNvPicPr preferRelativeResize="0"/>
          <p:nvPr>
            <p:ph idx="9" type="pic"/>
          </p:nvPr>
        </p:nvPicPr>
        <p:blipFill rotWithShape="1">
          <a:blip r:embed="rId3">
            <a:alphaModFix/>
          </a:blip>
          <a:srcRect b="8151" l="0" r="0" t="8159"/>
          <a:stretch/>
        </p:blipFill>
        <p:spPr>
          <a:xfrm>
            <a:off x="728476" y="1988987"/>
            <a:ext cx="3243900" cy="2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6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8187" l="0" r="0" t="8179"/>
          <a:stretch/>
        </p:blipFill>
        <p:spPr>
          <a:xfrm>
            <a:off x="5029875" y="1988916"/>
            <a:ext cx="3243900" cy="209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6"/>
          <p:cNvSpPr txBox="1"/>
          <p:nvPr/>
        </p:nvSpPr>
        <p:spPr>
          <a:xfrm>
            <a:off x="-2" y="415149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LINE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1" name="Google Shape;421;p46"/>
          <p:cNvSpPr txBox="1"/>
          <p:nvPr/>
        </p:nvSpPr>
        <p:spPr>
          <a:xfrm>
            <a:off x="4543798" y="4151494"/>
            <a:ext cx="4494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HORIZONTAL BARS </a:t>
            </a:r>
            <a:endParaRPr b="1" sz="30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92" y="1988925"/>
            <a:ext cx="4004390" cy="2098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819" y="2014050"/>
            <a:ext cx="4054708" cy="216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ORANGE TOOL DATA MINING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29" name="Google Shape;4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00" y="1617174"/>
            <a:ext cx="7117925" cy="333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/>
          <p:nvPr/>
        </p:nvSpPr>
        <p:spPr>
          <a:xfrm>
            <a:off x="931550" y="441319"/>
            <a:ext cx="6976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FILTERING DATA TABLE REPRESENTATION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63" y="1631150"/>
            <a:ext cx="8215474" cy="335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200"/>
            <a:ext cx="8839200" cy="125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93674"/>
            <a:ext cx="7430829" cy="2497427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9"/>
          <p:cNvSpPr txBox="1"/>
          <p:nvPr/>
        </p:nvSpPr>
        <p:spPr>
          <a:xfrm>
            <a:off x="-1128425" y="321975"/>
            <a:ext cx="10489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RECEIVING MAIL FROM SOFT BOT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0"/>
          <p:cNvSpPr txBox="1"/>
          <p:nvPr/>
        </p:nvSpPr>
        <p:spPr>
          <a:xfrm>
            <a:off x="2603793" y="87719"/>
            <a:ext cx="393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Pros &amp; Cons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8" name="Google Shape;448;p50"/>
          <p:cNvSpPr/>
          <p:nvPr/>
        </p:nvSpPr>
        <p:spPr>
          <a:xfrm flipH="1">
            <a:off x="3202550" y="1406094"/>
            <a:ext cx="450000" cy="5154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61D597">
                  <a:alpha val="80000"/>
                </a:srgbClr>
              </a:gs>
              <a:gs pos="100000">
                <a:srgbClr val="42CD82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50"/>
          <p:cNvSpPr/>
          <p:nvPr/>
        </p:nvSpPr>
        <p:spPr>
          <a:xfrm flipH="1">
            <a:off x="6313835" y="1421447"/>
            <a:ext cx="467700" cy="5361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61D597">
                  <a:alpha val="80000"/>
                </a:srgbClr>
              </a:gs>
              <a:gs pos="100000">
                <a:srgbClr val="42CD82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50"/>
          <p:cNvSpPr/>
          <p:nvPr/>
        </p:nvSpPr>
        <p:spPr>
          <a:xfrm>
            <a:off x="3983547" y="767944"/>
            <a:ext cx="2096100" cy="1341600"/>
          </a:xfrm>
          <a:prstGeom prst="rtTriangle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50"/>
          <p:cNvSpPr/>
          <p:nvPr/>
        </p:nvSpPr>
        <p:spPr>
          <a:xfrm>
            <a:off x="4686202" y="1217753"/>
            <a:ext cx="1393200" cy="891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50"/>
          <p:cNvSpPr txBox="1"/>
          <p:nvPr/>
        </p:nvSpPr>
        <p:spPr>
          <a:xfrm>
            <a:off x="1069071" y="1404354"/>
            <a:ext cx="1534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Pros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3" name="Google Shape;453;p50"/>
          <p:cNvSpPr/>
          <p:nvPr/>
        </p:nvSpPr>
        <p:spPr>
          <a:xfrm>
            <a:off x="267506" y="2380125"/>
            <a:ext cx="3936300" cy="2131200"/>
          </a:xfrm>
          <a:prstGeom prst="rect">
            <a:avLst/>
          </a:prstGeom>
          <a:solidFill>
            <a:srgbClr val="BCEDD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Employee face expression is monitored at a regular interval of time.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Cost efficient.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Easy Implementation.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Greater Speed.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4" name="Google Shape;454;p50"/>
          <p:cNvSpPr txBox="1"/>
          <p:nvPr/>
        </p:nvSpPr>
        <p:spPr>
          <a:xfrm>
            <a:off x="6898371" y="1347204"/>
            <a:ext cx="15348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Cons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5" name="Google Shape;455;p50"/>
          <p:cNvSpPr/>
          <p:nvPr/>
        </p:nvSpPr>
        <p:spPr>
          <a:xfrm>
            <a:off x="5010956" y="2380125"/>
            <a:ext cx="3936300" cy="2131200"/>
          </a:xfrm>
          <a:prstGeom prst="rect">
            <a:avLst/>
          </a:prstGeom>
          <a:solidFill>
            <a:srgbClr val="BCEDD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Privacy and Security.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A person who is monitored will feel discomfort under his working environment.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19" y="1228725"/>
            <a:ext cx="8605725" cy="30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599" l="0" r="0" t="13599"/>
          <a:stretch/>
        </p:blipFill>
        <p:spPr>
          <a:xfrm>
            <a:off x="0" y="0"/>
            <a:ext cx="6858000" cy="38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61D597">
                  <a:alpha val="80000"/>
                </a:srgbClr>
              </a:gs>
              <a:gs pos="100000">
                <a:srgbClr val="42CD82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3338815" y="0"/>
            <a:ext cx="2428800" cy="5143500"/>
          </a:xfrm>
          <a:prstGeom prst="chevron">
            <a:avLst>
              <a:gd fmla="val 50000" name="adj"/>
            </a:avLst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2"/>
          <p:cNvSpPr/>
          <p:nvPr/>
        </p:nvSpPr>
        <p:spPr>
          <a:xfrm>
            <a:off x="4677379" y="0"/>
            <a:ext cx="2428800" cy="5143500"/>
          </a:xfrm>
          <a:prstGeom prst="chevron">
            <a:avLst>
              <a:gd fmla="val 50000" name="adj"/>
            </a:avLst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9" name="Google Shape;469;p52"/>
          <p:cNvSpPr/>
          <p:nvPr/>
        </p:nvSpPr>
        <p:spPr>
          <a:xfrm>
            <a:off x="2000250" y="0"/>
            <a:ext cx="2428800" cy="5143500"/>
          </a:xfrm>
          <a:prstGeom prst="chevron">
            <a:avLst>
              <a:gd fmla="val 50000" name="adj"/>
            </a:avLst>
          </a:prstGeom>
          <a:solidFill>
            <a:schemeClr val="lt1">
              <a:alpha val="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0" name="Google Shape;4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7894" y="0"/>
            <a:ext cx="583419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2"/>
          <p:cNvSpPr txBox="1"/>
          <p:nvPr/>
        </p:nvSpPr>
        <p:spPr>
          <a:xfrm>
            <a:off x="4425484" y="1209839"/>
            <a:ext cx="4023000" cy="27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THANK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endParaRPr b="1" sz="86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/>
          <p:nvPr/>
        </p:nvSpPr>
        <p:spPr>
          <a:xfrm>
            <a:off x="1104356" y="1657351"/>
            <a:ext cx="1839498" cy="1089607"/>
          </a:xfrm>
          <a:custGeom>
            <a:rect b="b" l="l" r="r" t="t"/>
            <a:pathLst>
              <a:path extrusionOk="0" h="2783" w="4700">
                <a:moveTo>
                  <a:pt x="121" y="195"/>
                </a:moveTo>
                <a:lnTo>
                  <a:pt x="178" y="381"/>
                </a:lnTo>
                <a:lnTo>
                  <a:pt x="235" y="559"/>
                </a:lnTo>
                <a:lnTo>
                  <a:pt x="290" y="728"/>
                </a:lnTo>
                <a:lnTo>
                  <a:pt x="344" y="889"/>
                </a:lnTo>
                <a:lnTo>
                  <a:pt x="398" y="1042"/>
                </a:lnTo>
                <a:lnTo>
                  <a:pt x="451" y="1186"/>
                </a:lnTo>
                <a:lnTo>
                  <a:pt x="502" y="1323"/>
                </a:lnTo>
                <a:lnTo>
                  <a:pt x="553" y="1453"/>
                </a:lnTo>
                <a:lnTo>
                  <a:pt x="604" y="1575"/>
                </a:lnTo>
                <a:lnTo>
                  <a:pt x="652" y="1689"/>
                </a:lnTo>
                <a:lnTo>
                  <a:pt x="701" y="1797"/>
                </a:lnTo>
                <a:lnTo>
                  <a:pt x="750" y="1896"/>
                </a:lnTo>
                <a:lnTo>
                  <a:pt x="797" y="1991"/>
                </a:lnTo>
                <a:lnTo>
                  <a:pt x="845" y="2077"/>
                </a:lnTo>
                <a:lnTo>
                  <a:pt x="892" y="2157"/>
                </a:lnTo>
                <a:lnTo>
                  <a:pt x="938" y="2230"/>
                </a:lnTo>
                <a:lnTo>
                  <a:pt x="983" y="2298"/>
                </a:lnTo>
                <a:lnTo>
                  <a:pt x="1029" y="2357"/>
                </a:lnTo>
                <a:lnTo>
                  <a:pt x="1074" y="2413"/>
                </a:lnTo>
                <a:lnTo>
                  <a:pt x="1120" y="2462"/>
                </a:lnTo>
                <a:lnTo>
                  <a:pt x="1164" y="2505"/>
                </a:lnTo>
                <a:lnTo>
                  <a:pt x="1208" y="2541"/>
                </a:lnTo>
                <a:lnTo>
                  <a:pt x="1253" y="2574"/>
                </a:lnTo>
                <a:lnTo>
                  <a:pt x="1297" y="2600"/>
                </a:lnTo>
                <a:lnTo>
                  <a:pt x="1341" y="2621"/>
                </a:lnTo>
                <a:lnTo>
                  <a:pt x="1385" y="2637"/>
                </a:lnTo>
                <a:lnTo>
                  <a:pt x="1430" y="2648"/>
                </a:lnTo>
                <a:lnTo>
                  <a:pt x="1474" y="2654"/>
                </a:lnTo>
                <a:lnTo>
                  <a:pt x="1518" y="2656"/>
                </a:lnTo>
                <a:lnTo>
                  <a:pt x="1563" y="2652"/>
                </a:lnTo>
                <a:lnTo>
                  <a:pt x="1607" y="2646"/>
                </a:lnTo>
                <a:lnTo>
                  <a:pt x="1652" y="2633"/>
                </a:lnTo>
                <a:lnTo>
                  <a:pt x="1681" y="2625"/>
                </a:lnTo>
                <a:lnTo>
                  <a:pt x="1711" y="2612"/>
                </a:lnTo>
                <a:lnTo>
                  <a:pt x="1741" y="2600"/>
                </a:lnTo>
                <a:lnTo>
                  <a:pt x="1771" y="2586"/>
                </a:lnTo>
                <a:lnTo>
                  <a:pt x="1801" y="2569"/>
                </a:lnTo>
                <a:lnTo>
                  <a:pt x="1831" y="2551"/>
                </a:lnTo>
                <a:lnTo>
                  <a:pt x="1862" y="2533"/>
                </a:lnTo>
                <a:lnTo>
                  <a:pt x="1893" y="2513"/>
                </a:lnTo>
                <a:lnTo>
                  <a:pt x="1924" y="2490"/>
                </a:lnTo>
                <a:lnTo>
                  <a:pt x="1955" y="2468"/>
                </a:lnTo>
                <a:lnTo>
                  <a:pt x="1987" y="2444"/>
                </a:lnTo>
                <a:lnTo>
                  <a:pt x="2019" y="2418"/>
                </a:lnTo>
                <a:lnTo>
                  <a:pt x="2051" y="2391"/>
                </a:lnTo>
                <a:lnTo>
                  <a:pt x="2084" y="2363"/>
                </a:lnTo>
                <a:lnTo>
                  <a:pt x="2118" y="2334"/>
                </a:lnTo>
                <a:lnTo>
                  <a:pt x="2151" y="2303"/>
                </a:lnTo>
                <a:lnTo>
                  <a:pt x="2218" y="2240"/>
                </a:lnTo>
                <a:lnTo>
                  <a:pt x="2287" y="2171"/>
                </a:lnTo>
                <a:lnTo>
                  <a:pt x="2358" y="2099"/>
                </a:lnTo>
                <a:lnTo>
                  <a:pt x="2430" y="2024"/>
                </a:lnTo>
                <a:lnTo>
                  <a:pt x="2504" y="1945"/>
                </a:lnTo>
                <a:lnTo>
                  <a:pt x="2579" y="1864"/>
                </a:lnTo>
                <a:lnTo>
                  <a:pt x="2657" y="1780"/>
                </a:lnTo>
                <a:lnTo>
                  <a:pt x="2737" y="1694"/>
                </a:lnTo>
                <a:lnTo>
                  <a:pt x="2831" y="1590"/>
                </a:lnTo>
                <a:lnTo>
                  <a:pt x="2927" y="1485"/>
                </a:lnTo>
                <a:lnTo>
                  <a:pt x="3027" y="1378"/>
                </a:lnTo>
                <a:lnTo>
                  <a:pt x="3130" y="1269"/>
                </a:lnTo>
                <a:lnTo>
                  <a:pt x="3235" y="1159"/>
                </a:lnTo>
                <a:lnTo>
                  <a:pt x="3344" y="1050"/>
                </a:lnTo>
                <a:lnTo>
                  <a:pt x="3400" y="994"/>
                </a:lnTo>
                <a:lnTo>
                  <a:pt x="3457" y="939"/>
                </a:lnTo>
                <a:lnTo>
                  <a:pt x="3513" y="883"/>
                </a:lnTo>
                <a:lnTo>
                  <a:pt x="3572" y="828"/>
                </a:lnTo>
                <a:lnTo>
                  <a:pt x="3630" y="773"/>
                </a:lnTo>
                <a:lnTo>
                  <a:pt x="3690" y="718"/>
                </a:lnTo>
                <a:lnTo>
                  <a:pt x="3751" y="664"/>
                </a:lnTo>
                <a:lnTo>
                  <a:pt x="3813" y="610"/>
                </a:lnTo>
                <a:lnTo>
                  <a:pt x="3876" y="555"/>
                </a:lnTo>
                <a:lnTo>
                  <a:pt x="3939" y="502"/>
                </a:lnTo>
                <a:lnTo>
                  <a:pt x="4005" y="449"/>
                </a:lnTo>
                <a:lnTo>
                  <a:pt x="4070" y="396"/>
                </a:lnTo>
                <a:lnTo>
                  <a:pt x="4137" y="344"/>
                </a:lnTo>
                <a:lnTo>
                  <a:pt x="4205" y="293"/>
                </a:lnTo>
                <a:lnTo>
                  <a:pt x="4274" y="242"/>
                </a:lnTo>
                <a:lnTo>
                  <a:pt x="4344" y="192"/>
                </a:lnTo>
                <a:lnTo>
                  <a:pt x="4414" y="143"/>
                </a:lnTo>
                <a:lnTo>
                  <a:pt x="4486" y="94"/>
                </a:lnTo>
                <a:lnTo>
                  <a:pt x="4560" y="47"/>
                </a:lnTo>
                <a:lnTo>
                  <a:pt x="4634" y="0"/>
                </a:lnTo>
                <a:lnTo>
                  <a:pt x="4700" y="108"/>
                </a:lnTo>
                <a:lnTo>
                  <a:pt x="4627" y="153"/>
                </a:lnTo>
                <a:lnTo>
                  <a:pt x="4555" y="201"/>
                </a:lnTo>
                <a:lnTo>
                  <a:pt x="4484" y="248"/>
                </a:lnTo>
                <a:lnTo>
                  <a:pt x="4414" y="296"/>
                </a:lnTo>
                <a:lnTo>
                  <a:pt x="4346" y="346"/>
                </a:lnTo>
                <a:lnTo>
                  <a:pt x="4278" y="396"/>
                </a:lnTo>
                <a:lnTo>
                  <a:pt x="4212" y="446"/>
                </a:lnTo>
                <a:lnTo>
                  <a:pt x="4146" y="498"/>
                </a:lnTo>
                <a:lnTo>
                  <a:pt x="4081" y="549"/>
                </a:lnTo>
                <a:lnTo>
                  <a:pt x="4018" y="602"/>
                </a:lnTo>
                <a:lnTo>
                  <a:pt x="3955" y="654"/>
                </a:lnTo>
                <a:lnTo>
                  <a:pt x="3893" y="707"/>
                </a:lnTo>
                <a:lnTo>
                  <a:pt x="3832" y="761"/>
                </a:lnTo>
                <a:lnTo>
                  <a:pt x="3772" y="815"/>
                </a:lnTo>
                <a:lnTo>
                  <a:pt x="3713" y="869"/>
                </a:lnTo>
                <a:lnTo>
                  <a:pt x="3655" y="923"/>
                </a:lnTo>
                <a:lnTo>
                  <a:pt x="3597" y="978"/>
                </a:lnTo>
                <a:lnTo>
                  <a:pt x="3541" y="1033"/>
                </a:lnTo>
                <a:lnTo>
                  <a:pt x="3485" y="1087"/>
                </a:lnTo>
                <a:lnTo>
                  <a:pt x="3430" y="1142"/>
                </a:lnTo>
                <a:lnTo>
                  <a:pt x="3323" y="1251"/>
                </a:lnTo>
                <a:lnTo>
                  <a:pt x="3218" y="1360"/>
                </a:lnTo>
                <a:lnTo>
                  <a:pt x="3118" y="1466"/>
                </a:lnTo>
                <a:lnTo>
                  <a:pt x="3019" y="1573"/>
                </a:lnTo>
                <a:lnTo>
                  <a:pt x="2923" y="1677"/>
                </a:lnTo>
                <a:lnTo>
                  <a:pt x="2830" y="1779"/>
                </a:lnTo>
                <a:lnTo>
                  <a:pt x="2748" y="1868"/>
                </a:lnTo>
                <a:lnTo>
                  <a:pt x="2668" y="1955"/>
                </a:lnTo>
                <a:lnTo>
                  <a:pt x="2590" y="2038"/>
                </a:lnTo>
                <a:lnTo>
                  <a:pt x="2514" y="2119"/>
                </a:lnTo>
                <a:lnTo>
                  <a:pt x="2439" y="2198"/>
                </a:lnTo>
                <a:lnTo>
                  <a:pt x="2366" y="2272"/>
                </a:lnTo>
                <a:lnTo>
                  <a:pt x="2294" y="2342"/>
                </a:lnTo>
                <a:lnTo>
                  <a:pt x="2223" y="2408"/>
                </a:lnTo>
                <a:lnTo>
                  <a:pt x="2188" y="2439"/>
                </a:lnTo>
                <a:lnTo>
                  <a:pt x="2153" y="2469"/>
                </a:lnTo>
                <a:lnTo>
                  <a:pt x="2119" y="2499"/>
                </a:lnTo>
                <a:lnTo>
                  <a:pt x="2084" y="2527"/>
                </a:lnTo>
                <a:lnTo>
                  <a:pt x="2051" y="2554"/>
                </a:lnTo>
                <a:lnTo>
                  <a:pt x="2017" y="2579"/>
                </a:lnTo>
                <a:lnTo>
                  <a:pt x="1984" y="2603"/>
                </a:lnTo>
                <a:lnTo>
                  <a:pt x="1950" y="2626"/>
                </a:lnTo>
                <a:lnTo>
                  <a:pt x="1917" y="2647"/>
                </a:lnTo>
                <a:lnTo>
                  <a:pt x="1884" y="2667"/>
                </a:lnTo>
                <a:lnTo>
                  <a:pt x="1852" y="2686"/>
                </a:lnTo>
                <a:lnTo>
                  <a:pt x="1819" y="2702"/>
                </a:lnTo>
                <a:lnTo>
                  <a:pt x="1786" y="2718"/>
                </a:lnTo>
                <a:lnTo>
                  <a:pt x="1753" y="2732"/>
                </a:lnTo>
                <a:lnTo>
                  <a:pt x="1721" y="2744"/>
                </a:lnTo>
                <a:lnTo>
                  <a:pt x="1689" y="2755"/>
                </a:lnTo>
                <a:lnTo>
                  <a:pt x="1637" y="2769"/>
                </a:lnTo>
                <a:lnTo>
                  <a:pt x="1585" y="2778"/>
                </a:lnTo>
                <a:lnTo>
                  <a:pt x="1533" y="2783"/>
                </a:lnTo>
                <a:lnTo>
                  <a:pt x="1482" y="2782"/>
                </a:lnTo>
                <a:lnTo>
                  <a:pt x="1431" y="2778"/>
                </a:lnTo>
                <a:lnTo>
                  <a:pt x="1380" y="2768"/>
                </a:lnTo>
                <a:lnTo>
                  <a:pt x="1330" y="2752"/>
                </a:lnTo>
                <a:lnTo>
                  <a:pt x="1279" y="2731"/>
                </a:lnTo>
                <a:lnTo>
                  <a:pt x="1229" y="2704"/>
                </a:lnTo>
                <a:lnTo>
                  <a:pt x="1178" y="2672"/>
                </a:lnTo>
                <a:lnTo>
                  <a:pt x="1129" y="2635"/>
                </a:lnTo>
                <a:lnTo>
                  <a:pt x="1078" y="2591"/>
                </a:lnTo>
                <a:lnTo>
                  <a:pt x="1028" y="2541"/>
                </a:lnTo>
                <a:lnTo>
                  <a:pt x="978" y="2485"/>
                </a:lnTo>
                <a:lnTo>
                  <a:pt x="927" y="2422"/>
                </a:lnTo>
                <a:lnTo>
                  <a:pt x="876" y="2353"/>
                </a:lnTo>
                <a:lnTo>
                  <a:pt x="825" y="2277"/>
                </a:lnTo>
                <a:lnTo>
                  <a:pt x="774" y="2195"/>
                </a:lnTo>
                <a:lnTo>
                  <a:pt x="722" y="2105"/>
                </a:lnTo>
                <a:lnTo>
                  <a:pt x="670" y="2007"/>
                </a:lnTo>
                <a:lnTo>
                  <a:pt x="618" y="1903"/>
                </a:lnTo>
                <a:lnTo>
                  <a:pt x="565" y="1791"/>
                </a:lnTo>
                <a:lnTo>
                  <a:pt x="512" y="1672"/>
                </a:lnTo>
                <a:lnTo>
                  <a:pt x="457" y="1545"/>
                </a:lnTo>
                <a:lnTo>
                  <a:pt x="402" y="1410"/>
                </a:lnTo>
                <a:lnTo>
                  <a:pt x="348" y="1267"/>
                </a:lnTo>
                <a:lnTo>
                  <a:pt x="291" y="1116"/>
                </a:lnTo>
                <a:lnTo>
                  <a:pt x="235" y="956"/>
                </a:lnTo>
                <a:lnTo>
                  <a:pt x="177" y="788"/>
                </a:lnTo>
                <a:lnTo>
                  <a:pt x="120" y="612"/>
                </a:lnTo>
                <a:lnTo>
                  <a:pt x="60" y="427"/>
                </a:lnTo>
                <a:lnTo>
                  <a:pt x="0" y="232"/>
                </a:lnTo>
                <a:lnTo>
                  <a:pt x="121" y="195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5"/>
          <p:cNvSpPr/>
          <p:nvPr/>
        </p:nvSpPr>
        <p:spPr>
          <a:xfrm>
            <a:off x="2802954" y="1657351"/>
            <a:ext cx="1839501" cy="1089607"/>
          </a:xfrm>
          <a:custGeom>
            <a:rect b="b" l="l" r="r" t="t"/>
            <a:pathLst>
              <a:path extrusionOk="0" h="2783" w="4701">
                <a:moveTo>
                  <a:pt x="121" y="195"/>
                </a:moveTo>
                <a:lnTo>
                  <a:pt x="179" y="381"/>
                </a:lnTo>
                <a:lnTo>
                  <a:pt x="234" y="559"/>
                </a:lnTo>
                <a:lnTo>
                  <a:pt x="289" y="728"/>
                </a:lnTo>
                <a:lnTo>
                  <a:pt x="344" y="889"/>
                </a:lnTo>
                <a:lnTo>
                  <a:pt x="398" y="1042"/>
                </a:lnTo>
                <a:lnTo>
                  <a:pt x="450" y="1186"/>
                </a:lnTo>
                <a:lnTo>
                  <a:pt x="502" y="1323"/>
                </a:lnTo>
                <a:lnTo>
                  <a:pt x="553" y="1453"/>
                </a:lnTo>
                <a:lnTo>
                  <a:pt x="603" y="1575"/>
                </a:lnTo>
                <a:lnTo>
                  <a:pt x="653" y="1689"/>
                </a:lnTo>
                <a:lnTo>
                  <a:pt x="701" y="1797"/>
                </a:lnTo>
                <a:lnTo>
                  <a:pt x="750" y="1896"/>
                </a:lnTo>
                <a:lnTo>
                  <a:pt x="798" y="1991"/>
                </a:lnTo>
                <a:lnTo>
                  <a:pt x="844" y="2077"/>
                </a:lnTo>
                <a:lnTo>
                  <a:pt x="892" y="2157"/>
                </a:lnTo>
                <a:lnTo>
                  <a:pt x="937" y="2230"/>
                </a:lnTo>
                <a:lnTo>
                  <a:pt x="984" y="2298"/>
                </a:lnTo>
                <a:lnTo>
                  <a:pt x="1029" y="2357"/>
                </a:lnTo>
                <a:lnTo>
                  <a:pt x="1075" y="2413"/>
                </a:lnTo>
                <a:lnTo>
                  <a:pt x="1119" y="2462"/>
                </a:lnTo>
                <a:lnTo>
                  <a:pt x="1164" y="2505"/>
                </a:lnTo>
                <a:lnTo>
                  <a:pt x="1209" y="2541"/>
                </a:lnTo>
                <a:lnTo>
                  <a:pt x="1253" y="2574"/>
                </a:lnTo>
                <a:lnTo>
                  <a:pt x="1297" y="2600"/>
                </a:lnTo>
                <a:lnTo>
                  <a:pt x="1341" y="2621"/>
                </a:lnTo>
                <a:lnTo>
                  <a:pt x="1386" y="2637"/>
                </a:lnTo>
                <a:lnTo>
                  <a:pt x="1429" y="2648"/>
                </a:lnTo>
                <a:lnTo>
                  <a:pt x="1473" y="2654"/>
                </a:lnTo>
                <a:lnTo>
                  <a:pt x="1519" y="2656"/>
                </a:lnTo>
                <a:lnTo>
                  <a:pt x="1563" y="2652"/>
                </a:lnTo>
                <a:lnTo>
                  <a:pt x="1607" y="2646"/>
                </a:lnTo>
                <a:lnTo>
                  <a:pt x="1653" y="2633"/>
                </a:lnTo>
                <a:lnTo>
                  <a:pt x="1681" y="2625"/>
                </a:lnTo>
                <a:lnTo>
                  <a:pt x="1711" y="2612"/>
                </a:lnTo>
                <a:lnTo>
                  <a:pt x="1740" y="2600"/>
                </a:lnTo>
                <a:lnTo>
                  <a:pt x="1770" y="2586"/>
                </a:lnTo>
                <a:lnTo>
                  <a:pt x="1800" y="2569"/>
                </a:lnTo>
                <a:lnTo>
                  <a:pt x="1831" y="2551"/>
                </a:lnTo>
                <a:lnTo>
                  <a:pt x="1862" y="2533"/>
                </a:lnTo>
                <a:lnTo>
                  <a:pt x="1892" y="2513"/>
                </a:lnTo>
                <a:lnTo>
                  <a:pt x="1924" y="2490"/>
                </a:lnTo>
                <a:lnTo>
                  <a:pt x="1955" y="2468"/>
                </a:lnTo>
                <a:lnTo>
                  <a:pt x="1987" y="2444"/>
                </a:lnTo>
                <a:lnTo>
                  <a:pt x="2019" y="2418"/>
                </a:lnTo>
                <a:lnTo>
                  <a:pt x="2051" y="2391"/>
                </a:lnTo>
                <a:lnTo>
                  <a:pt x="2084" y="2363"/>
                </a:lnTo>
                <a:lnTo>
                  <a:pt x="2117" y="2334"/>
                </a:lnTo>
                <a:lnTo>
                  <a:pt x="2150" y="2303"/>
                </a:lnTo>
                <a:lnTo>
                  <a:pt x="2218" y="2240"/>
                </a:lnTo>
                <a:lnTo>
                  <a:pt x="2287" y="2171"/>
                </a:lnTo>
                <a:lnTo>
                  <a:pt x="2358" y="2099"/>
                </a:lnTo>
                <a:lnTo>
                  <a:pt x="2430" y="2024"/>
                </a:lnTo>
                <a:lnTo>
                  <a:pt x="2504" y="1945"/>
                </a:lnTo>
                <a:lnTo>
                  <a:pt x="2580" y="1864"/>
                </a:lnTo>
                <a:lnTo>
                  <a:pt x="2657" y="1780"/>
                </a:lnTo>
                <a:lnTo>
                  <a:pt x="2736" y="1694"/>
                </a:lnTo>
                <a:lnTo>
                  <a:pt x="2831" y="1590"/>
                </a:lnTo>
                <a:lnTo>
                  <a:pt x="2927" y="1485"/>
                </a:lnTo>
                <a:lnTo>
                  <a:pt x="3027" y="1378"/>
                </a:lnTo>
                <a:lnTo>
                  <a:pt x="3130" y="1269"/>
                </a:lnTo>
                <a:lnTo>
                  <a:pt x="3235" y="1159"/>
                </a:lnTo>
                <a:lnTo>
                  <a:pt x="3344" y="1050"/>
                </a:lnTo>
                <a:lnTo>
                  <a:pt x="3399" y="994"/>
                </a:lnTo>
                <a:lnTo>
                  <a:pt x="3456" y="939"/>
                </a:lnTo>
                <a:lnTo>
                  <a:pt x="3513" y="883"/>
                </a:lnTo>
                <a:lnTo>
                  <a:pt x="3572" y="828"/>
                </a:lnTo>
                <a:lnTo>
                  <a:pt x="3631" y="773"/>
                </a:lnTo>
                <a:lnTo>
                  <a:pt x="3690" y="718"/>
                </a:lnTo>
                <a:lnTo>
                  <a:pt x="3751" y="664"/>
                </a:lnTo>
                <a:lnTo>
                  <a:pt x="3813" y="610"/>
                </a:lnTo>
                <a:lnTo>
                  <a:pt x="3875" y="555"/>
                </a:lnTo>
                <a:lnTo>
                  <a:pt x="3940" y="502"/>
                </a:lnTo>
                <a:lnTo>
                  <a:pt x="4004" y="449"/>
                </a:lnTo>
                <a:lnTo>
                  <a:pt x="4070" y="396"/>
                </a:lnTo>
                <a:lnTo>
                  <a:pt x="4137" y="344"/>
                </a:lnTo>
                <a:lnTo>
                  <a:pt x="4204" y="293"/>
                </a:lnTo>
                <a:lnTo>
                  <a:pt x="4273" y="242"/>
                </a:lnTo>
                <a:lnTo>
                  <a:pt x="4343" y="192"/>
                </a:lnTo>
                <a:lnTo>
                  <a:pt x="4414" y="143"/>
                </a:lnTo>
                <a:lnTo>
                  <a:pt x="4487" y="94"/>
                </a:lnTo>
                <a:lnTo>
                  <a:pt x="4560" y="47"/>
                </a:lnTo>
                <a:lnTo>
                  <a:pt x="4634" y="0"/>
                </a:lnTo>
                <a:lnTo>
                  <a:pt x="4701" y="108"/>
                </a:lnTo>
                <a:lnTo>
                  <a:pt x="4627" y="153"/>
                </a:lnTo>
                <a:lnTo>
                  <a:pt x="4555" y="201"/>
                </a:lnTo>
                <a:lnTo>
                  <a:pt x="4485" y="248"/>
                </a:lnTo>
                <a:lnTo>
                  <a:pt x="4415" y="296"/>
                </a:lnTo>
                <a:lnTo>
                  <a:pt x="4346" y="346"/>
                </a:lnTo>
                <a:lnTo>
                  <a:pt x="4279" y="396"/>
                </a:lnTo>
                <a:lnTo>
                  <a:pt x="4212" y="446"/>
                </a:lnTo>
                <a:lnTo>
                  <a:pt x="4146" y="498"/>
                </a:lnTo>
                <a:lnTo>
                  <a:pt x="4081" y="549"/>
                </a:lnTo>
                <a:lnTo>
                  <a:pt x="4017" y="602"/>
                </a:lnTo>
                <a:lnTo>
                  <a:pt x="3955" y="654"/>
                </a:lnTo>
                <a:lnTo>
                  <a:pt x="3893" y="707"/>
                </a:lnTo>
                <a:lnTo>
                  <a:pt x="3832" y="761"/>
                </a:lnTo>
                <a:lnTo>
                  <a:pt x="3772" y="815"/>
                </a:lnTo>
                <a:lnTo>
                  <a:pt x="3713" y="869"/>
                </a:lnTo>
                <a:lnTo>
                  <a:pt x="3655" y="923"/>
                </a:lnTo>
                <a:lnTo>
                  <a:pt x="3597" y="978"/>
                </a:lnTo>
                <a:lnTo>
                  <a:pt x="3541" y="1033"/>
                </a:lnTo>
                <a:lnTo>
                  <a:pt x="3484" y="1087"/>
                </a:lnTo>
                <a:lnTo>
                  <a:pt x="3430" y="1142"/>
                </a:lnTo>
                <a:lnTo>
                  <a:pt x="3323" y="1251"/>
                </a:lnTo>
                <a:lnTo>
                  <a:pt x="3219" y="1360"/>
                </a:lnTo>
                <a:lnTo>
                  <a:pt x="3117" y="1466"/>
                </a:lnTo>
                <a:lnTo>
                  <a:pt x="3018" y="1573"/>
                </a:lnTo>
                <a:lnTo>
                  <a:pt x="2923" y="1677"/>
                </a:lnTo>
                <a:lnTo>
                  <a:pt x="2830" y="1779"/>
                </a:lnTo>
                <a:lnTo>
                  <a:pt x="2748" y="1868"/>
                </a:lnTo>
                <a:lnTo>
                  <a:pt x="2668" y="1955"/>
                </a:lnTo>
                <a:lnTo>
                  <a:pt x="2590" y="2038"/>
                </a:lnTo>
                <a:lnTo>
                  <a:pt x="2513" y="2119"/>
                </a:lnTo>
                <a:lnTo>
                  <a:pt x="2439" y="2198"/>
                </a:lnTo>
                <a:lnTo>
                  <a:pt x="2366" y="2272"/>
                </a:lnTo>
                <a:lnTo>
                  <a:pt x="2294" y="2342"/>
                </a:lnTo>
                <a:lnTo>
                  <a:pt x="2223" y="2408"/>
                </a:lnTo>
                <a:lnTo>
                  <a:pt x="2188" y="2439"/>
                </a:lnTo>
                <a:lnTo>
                  <a:pt x="2153" y="2469"/>
                </a:lnTo>
                <a:lnTo>
                  <a:pt x="2119" y="2499"/>
                </a:lnTo>
                <a:lnTo>
                  <a:pt x="2085" y="2527"/>
                </a:lnTo>
                <a:lnTo>
                  <a:pt x="2050" y="2554"/>
                </a:lnTo>
                <a:lnTo>
                  <a:pt x="2017" y="2579"/>
                </a:lnTo>
                <a:lnTo>
                  <a:pt x="1984" y="2603"/>
                </a:lnTo>
                <a:lnTo>
                  <a:pt x="1951" y="2626"/>
                </a:lnTo>
                <a:lnTo>
                  <a:pt x="1917" y="2647"/>
                </a:lnTo>
                <a:lnTo>
                  <a:pt x="1884" y="2667"/>
                </a:lnTo>
                <a:lnTo>
                  <a:pt x="1851" y="2686"/>
                </a:lnTo>
                <a:lnTo>
                  <a:pt x="1819" y="2702"/>
                </a:lnTo>
                <a:lnTo>
                  <a:pt x="1786" y="2718"/>
                </a:lnTo>
                <a:lnTo>
                  <a:pt x="1753" y="2732"/>
                </a:lnTo>
                <a:lnTo>
                  <a:pt x="1721" y="2744"/>
                </a:lnTo>
                <a:lnTo>
                  <a:pt x="1689" y="2755"/>
                </a:lnTo>
                <a:lnTo>
                  <a:pt x="1636" y="2769"/>
                </a:lnTo>
                <a:lnTo>
                  <a:pt x="1585" y="2778"/>
                </a:lnTo>
                <a:lnTo>
                  <a:pt x="1533" y="2783"/>
                </a:lnTo>
                <a:lnTo>
                  <a:pt x="1482" y="2782"/>
                </a:lnTo>
                <a:lnTo>
                  <a:pt x="1431" y="2778"/>
                </a:lnTo>
                <a:lnTo>
                  <a:pt x="1380" y="2768"/>
                </a:lnTo>
                <a:lnTo>
                  <a:pt x="1329" y="2752"/>
                </a:lnTo>
                <a:lnTo>
                  <a:pt x="1279" y="2731"/>
                </a:lnTo>
                <a:lnTo>
                  <a:pt x="1229" y="2704"/>
                </a:lnTo>
                <a:lnTo>
                  <a:pt x="1179" y="2672"/>
                </a:lnTo>
                <a:lnTo>
                  <a:pt x="1129" y="2635"/>
                </a:lnTo>
                <a:lnTo>
                  <a:pt x="1078" y="2591"/>
                </a:lnTo>
                <a:lnTo>
                  <a:pt x="1028" y="2541"/>
                </a:lnTo>
                <a:lnTo>
                  <a:pt x="977" y="2485"/>
                </a:lnTo>
                <a:lnTo>
                  <a:pt x="926" y="2422"/>
                </a:lnTo>
                <a:lnTo>
                  <a:pt x="876" y="2353"/>
                </a:lnTo>
                <a:lnTo>
                  <a:pt x="825" y="2277"/>
                </a:lnTo>
                <a:lnTo>
                  <a:pt x="773" y="2195"/>
                </a:lnTo>
                <a:lnTo>
                  <a:pt x="722" y="2105"/>
                </a:lnTo>
                <a:lnTo>
                  <a:pt x="670" y="2007"/>
                </a:lnTo>
                <a:lnTo>
                  <a:pt x="617" y="1903"/>
                </a:lnTo>
                <a:lnTo>
                  <a:pt x="564" y="1791"/>
                </a:lnTo>
                <a:lnTo>
                  <a:pt x="511" y="1672"/>
                </a:lnTo>
                <a:lnTo>
                  <a:pt x="457" y="1545"/>
                </a:lnTo>
                <a:lnTo>
                  <a:pt x="402" y="1410"/>
                </a:lnTo>
                <a:lnTo>
                  <a:pt x="347" y="1267"/>
                </a:lnTo>
                <a:lnTo>
                  <a:pt x="292" y="1116"/>
                </a:lnTo>
                <a:lnTo>
                  <a:pt x="235" y="956"/>
                </a:lnTo>
                <a:lnTo>
                  <a:pt x="177" y="788"/>
                </a:lnTo>
                <a:lnTo>
                  <a:pt x="119" y="612"/>
                </a:lnTo>
                <a:lnTo>
                  <a:pt x="60" y="427"/>
                </a:lnTo>
                <a:lnTo>
                  <a:pt x="0" y="232"/>
                </a:lnTo>
                <a:lnTo>
                  <a:pt x="121" y="195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5"/>
          <p:cNvSpPr/>
          <p:nvPr/>
        </p:nvSpPr>
        <p:spPr>
          <a:xfrm>
            <a:off x="4501552" y="1657351"/>
            <a:ext cx="1839501" cy="1089607"/>
          </a:xfrm>
          <a:custGeom>
            <a:rect b="b" l="l" r="r" t="t"/>
            <a:pathLst>
              <a:path extrusionOk="0" h="2783" w="4701">
                <a:moveTo>
                  <a:pt x="122" y="195"/>
                </a:moveTo>
                <a:lnTo>
                  <a:pt x="179" y="381"/>
                </a:lnTo>
                <a:lnTo>
                  <a:pt x="235" y="559"/>
                </a:lnTo>
                <a:lnTo>
                  <a:pt x="291" y="728"/>
                </a:lnTo>
                <a:lnTo>
                  <a:pt x="345" y="889"/>
                </a:lnTo>
                <a:lnTo>
                  <a:pt x="398" y="1042"/>
                </a:lnTo>
                <a:lnTo>
                  <a:pt x="451" y="1186"/>
                </a:lnTo>
                <a:lnTo>
                  <a:pt x="503" y="1323"/>
                </a:lnTo>
                <a:lnTo>
                  <a:pt x="554" y="1453"/>
                </a:lnTo>
                <a:lnTo>
                  <a:pt x="604" y="1575"/>
                </a:lnTo>
                <a:lnTo>
                  <a:pt x="654" y="1689"/>
                </a:lnTo>
                <a:lnTo>
                  <a:pt x="703" y="1797"/>
                </a:lnTo>
                <a:lnTo>
                  <a:pt x="750" y="1896"/>
                </a:lnTo>
                <a:lnTo>
                  <a:pt x="798" y="1991"/>
                </a:lnTo>
                <a:lnTo>
                  <a:pt x="846" y="2077"/>
                </a:lnTo>
                <a:lnTo>
                  <a:pt x="892" y="2157"/>
                </a:lnTo>
                <a:lnTo>
                  <a:pt x="939" y="2230"/>
                </a:lnTo>
                <a:lnTo>
                  <a:pt x="984" y="2298"/>
                </a:lnTo>
                <a:lnTo>
                  <a:pt x="1030" y="2357"/>
                </a:lnTo>
                <a:lnTo>
                  <a:pt x="1075" y="2413"/>
                </a:lnTo>
                <a:lnTo>
                  <a:pt x="1120" y="2462"/>
                </a:lnTo>
                <a:lnTo>
                  <a:pt x="1164" y="2505"/>
                </a:lnTo>
                <a:lnTo>
                  <a:pt x="1209" y="2541"/>
                </a:lnTo>
                <a:lnTo>
                  <a:pt x="1254" y="2574"/>
                </a:lnTo>
                <a:lnTo>
                  <a:pt x="1297" y="2600"/>
                </a:lnTo>
                <a:lnTo>
                  <a:pt x="1342" y="2621"/>
                </a:lnTo>
                <a:lnTo>
                  <a:pt x="1386" y="2637"/>
                </a:lnTo>
                <a:lnTo>
                  <a:pt x="1430" y="2648"/>
                </a:lnTo>
                <a:lnTo>
                  <a:pt x="1475" y="2654"/>
                </a:lnTo>
                <a:lnTo>
                  <a:pt x="1519" y="2656"/>
                </a:lnTo>
                <a:lnTo>
                  <a:pt x="1563" y="2652"/>
                </a:lnTo>
                <a:lnTo>
                  <a:pt x="1609" y="2646"/>
                </a:lnTo>
                <a:lnTo>
                  <a:pt x="1653" y="2633"/>
                </a:lnTo>
                <a:lnTo>
                  <a:pt x="1683" y="2625"/>
                </a:lnTo>
                <a:lnTo>
                  <a:pt x="1712" y="2612"/>
                </a:lnTo>
                <a:lnTo>
                  <a:pt x="1741" y="2600"/>
                </a:lnTo>
                <a:lnTo>
                  <a:pt x="1771" y="2586"/>
                </a:lnTo>
                <a:lnTo>
                  <a:pt x="1801" y="2569"/>
                </a:lnTo>
                <a:lnTo>
                  <a:pt x="1832" y="2551"/>
                </a:lnTo>
                <a:lnTo>
                  <a:pt x="1862" y="2533"/>
                </a:lnTo>
                <a:lnTo>
                  <a:pt x="1893" y="2513"/>
                </a:lnTo>
                <a:lnTo>
                  <a:pt x="1924" y="2490"/>
                </a:lnTo>
                <a:lnTo>
                  <a:pt x="1956" y="2468"/>
                </a:lnTo>
                <a:lnTo>
                  <a:pt x="1987" y="2444"/>
                </a:lnTo>
                <a:lnTo>
                  <a:pt x="2019" y="2418"/>
                </a:lnTo>
                <a:lnTo>
                  <a:pt x="2053" y="2391"/>
                </a:lnTo>
                <a:lnTo>
                  <a:pt x="2085" y="2363"/>
                </a:lnTo>
                <a:lnTo>
                  <a:pt x="2118" y="2334"/>
                </a:lnTo>
                <a:lnTo>
                  <a:pt x="2151" y="2303"/>
                </a:lnTo>
                <a:lnTo>
                  <a:pt x="2219" y="2240"/>
                </a:lnTo>
                <a:lnTo>
                  <a:pt x="2289" y="2171"/>
                </a:lnTo>
                <a:lnTo>
                  <a:pt x="2358" y="2099"/>
                </a:lnTo>
                <a:lnTo>
                  <a:pt x="2431" y="2024"/>
                </a:lnTo>
                <a:lnTo>
                  <a:pt x="2505" y="1945"/>
                </a:lnTo>
                <a:lnTo>
                  <a:pt x="2581" y="1864"/>
                </a:lnTo>
                <a:lnTo>
                  <a:pt x="2658" y="1780"/>
                </a:lnTo>
                <a:lnTo>
                  <a:pt x="2737" y="1694"/>
                </a:lnTo>
                <a:lnTo>
                  <a:pt x="2831" y="1590"/>
                </a:lnTo>
                <a:lnTo>
                  <a:pt x="2929" y="1485"/>
                </a:lnTo>
                <a:lnTo>
                  <a:pt x="3028" y="1378"/>
                </a:lnTo>
                <a:lnTo>
                  <a:pt x="3130" y="1269"/>
                </a:lnTo>
                <a:lnTo>
                  <a:pt x="3237" y="1159"/>
                </a:lnTo>
                <a:lnTo>
                  <a:pt x="3345" y="1050"/>
                </a:lnTo>
                <a:lnTo>
                  <a:pt x="3401" y="994"/>
                </a:lnTo>
                <a:lnTo>
                  <a:pt x="3457" y="939"/>
                </a:lnTo>
                <a:lnTo>
                  <a:pt x="3515" y="883"/>
                </a:lnTo>
                <a:lnTo>
                  <a:pt x="3572" y="828"/>
                </a:lnTo>
                <a:lnTo>
                  <a:pt x="3631" y="773"/>
                </a:lnTo>
                <a:lnTo>
                  <a:pt x="3692" y="718"/>
                </a:lnTo>
                <a:lnTo>
                  <a:pt x="3753" y="664"/>
                </a:lnTo>
                <a:lnTo>
                  <a:pt x="3814" y="610"/>
                </a:lnTo>
                <a:lnTo>
                  <a:pt x="3877" y="555"/>
                </a:lnTo>
                <a:lnTo>
                  <a:pt x="3941" y="502"/>
                </a:lnTo>
                <a:lnTo>
                  <a:pt x="4005" y="449"/>
                </a:lnTo>
                <a:lnTo>
                  <a:pt x="4071" y="396"/>
                </a:lnTo>
                <a:lnTo>
                  <a:pt x="4138" y="344"/>
                </a:lnTo>
                <a:lnTo>
                  <a:pt x="4206" y="293"/>
                </a:lnTo>
                <a:lnTo>
                  <a:pt x="4274" y="242"/>
                </a:lnTo>
                <a:lnTo>
                  <a:pt x="4344" y="192"/>
                </a:lnTo>
                <a:lnTo>
                  <a:pt x="4415" y="143"/>
                </a:lnTo>
                <a:lnTo>
                  <a:pt x="4487" y="94"/>
                </a:lnTo>
                <a:lnTo>
                  <a:pt x="4560" y="47"/>
                </a:lnTo>
                <a:lnTo>
                  <a:pt x="4634" y="0"/>
                </a:lnTo>
                <a:lnTo>
                  <a:pt x="4701" y="108"/>
                </a:lnTo>
                <a:lnTo>
                  <a:pt x="4628" y="153"/>
                </a:lnTo>
                <a:lnTo>
                  <a:pt x="4557" y="201"/>
                </a:lnTo>
                <a:lnTo>
                  <a:pt x="4486" y="248"/>
                </a:lnTo>
                <a:lnTo>
                  <a:pt x="4416" y="296"/>
                </a:lnTo>
                <a:lnTo>
                  <a:pt x="4347" y="346"/>
                </a:lnTo>
                <a:lnTo>
                  <a:pt x="4280" y="396"/>
                </a:lnTo>
                <a:lnTo>
                  <a:pt x="4212" y="446"/>
                </a:lnTo>
                <a:lnTo>
                  <a:pt x="4147" y="498"/>
                </a:lnTo>
                <a:lnTo>
                  <a:pt x="4083" y="549"/>
                </a:lnTo>
                <a:lnTo>
                  <a:pt x="4018" y="602"/>
                </a:lnTo>
                <a:lnTo>
                  <a:pt x="3955" y="654"/>
                </a:lnTo>
                <a:lnTo>
                  <a:pt x="3894" y="707"/>
                </a:lnTo>
                <a:lnTo>
                  <a:pt x="3832" y="761"/>
                </a:lnTo>
                <a:lnTo>
                  <a:pt x="3773" y="815"/>
                </a:lnTo>
                <a:lnTo>
                  <a:pt x="3714" y="869"/>
                </a:lnTo>
                <a:lnTo>
                  <a:pt x="3655" y="923"/>
                </a:lnTo>
                <a:lnTo>
                  <a:pt x="3599" y="978"/>
                </a:lnTo>
                <a:lnTo>
                  <a:pt x="3541" y="1033"/>
                </a:lnTo>
                <a:lnTo>
                  <a:pt x="3486" y="1087"/>
                </a:lnTo>
                <a:lnTo>
                  <a:pt x="3432" y="1142"/>
                </a:lnTo>
                <a:lnTo>
                  <a:pt x="3324" y="1251"/>
                </a:lnTo>
                <a:lnTo>
                  <a:pt x="3219" y="1360"/>
                </a:lnTo>
                <a:lnTo>
                  <a:pt x="3118" y="1466"/>
                </a:lnTo>
                <a:lnTo>
                  <a:pt x="3020" y="1573"/>
                </a:lnTo>
                <a:lnTo>
                  <a:pt x="2923" y="1677"/>
                </a:lnTo>
                <a:lnTo>
                  <a:pt x="2830" y="1779"/>
                </a:lnTo>
                <a:lnTo>
                  <a:pt x="2749" y="1868"/>
                </a:lnTo>
                <a:lnTo>
                  <a:pt x="2670" y="1955"/>
                </a:lnTo>
                <a:lnTo>
                  <a:pt x="2591" y="2038"/>
                </a:lnTo>
                <a:lnTo>
                  <a:pt x="2515" y="2119"/>
                </a:lnTo>
                <a:lnTo>
                  <a:pt x="2440" y="2198"/>
                </a:lnTo>
                <a:lnTo>
                  <a:pt x="2366" y="2272"/>
                </a:lnTo>
                <a:lnTo>
                  <a:pt x="2294" y="2342"/>
                </a:lnTo>
                <a:lnTo>
                  <a:pt x="2223" y="2408"/>
                </a:lnTo>
                <a:lnTo>
                  <a:pt x="2189" y="2439"/>
                </a:lnTo>
                <a:lnTo>
                  <a:pt x="2155" y="2469"/>
                </a:lnTo>
                <a:lnTo>
                  <a:pt x="2119" y="2499"/>
                </a:lnTo>
                <a:lnTo>
                  <a:pt x="2086" y="2527"/>
                </a:lnTo>
                <a:lnTo>
                  <a:pt x="2052" y="2554"/>
                </a:lnTo>
                <a:lnTo>
                  <a:pt x="2018" y="2579"/>
                </a:lnTo>
                <a:lnTo>
                  <a:pt x="1984" y="2603"/>
                </a:lnTo>
                <a:lnTo>
                  <a:pt x="1951" y="2626"/>
                </a:lnTo>
                <a:lnTo>
                  <a:pt x="1918" y="2647"/>
                </a:lnTo>
                <a:lnTo>
                  <a:pt x="1884" y="2667"/>
                </a:lnTo>
                <a:lnTo>
                  <a:pt x="1852" y="2686"/>
                </a:lnTo>
                <a:lnTo>
                  <a:pt x="1819" y="2702"/>
                </a:lnTo>
                <a:lnTo>
                  <a:pt x="1787" y="2718"/>
                </a:lnTo>
                <a:lnTo>
                  <a:pt x="1755" y="2732"/>
                </a:lnTo>
                <a:lnTo>
                  <a:pt x="1723" y="2744"/>
                </a:lnTo>
                <a:lnTo>
                  <a:pt x="1689" y="2755"/>
                </a:lnTo>
                <a:lnTo>
                  <a:pt x="1637" y="2769"/>
                </a:lnTo>
                <a:lnTo>
                  <a:pt x="1585" y="2778"/>
                </a:lnTo>
                <a:lnTo>
                  <a:pt x="1534" y="2783"/>
                </a:lnTo>
                <a:lnTo>
                  <a:pt x="1482" y="2782"/>
                </a:lnTo>
                <a:lnTo>
                  <a:pt x="1431" y="2778"/>
                </a:lnTo>
                <a:lnTo>
                  <a:pt x="1380" y="2768"/>
                </a:lnTo>
                <a:lnTo>
                  <a:pt x="1331" y="2752"/>
                </a:lnTo>
                <a:lnTo>
                  <a:pt x="1280" y="2731"/>
                </a:lnTo>
                <a:lnTo>
                  <a:pt x="1230" y="2704"/>
                </a:lnTo>
                <a:lnTo>
                  <a:pt x="1180" y="2672"/>
                </a:lnTo>
                <a:lnTo>
                  <a:pt x="1129" y="2635"/>
                </a:lnTo>
                <a:lnTo>
                  <a:pt x="1079" y="2591"/>
                </a:lnTo>
                <a:lnTo>
                  <a:pt x="1028" y="2541"/>
                </a:lnTo>
                <a:lnTo>
                  <a:pt x="978" y="2485"/>
                </a:lnTo>
                <a:lnTo>
                  <a:pt x="927" y="2422"/>
                </a:lnTo>
                <a:lnTo>
                  <a:pt x="877" y="2353"/>
                </a:lnTo>
                <a:lnTo>
                  <a:pt x="826" y="2277"/>
                </a:lnTo>
                <a:lnTo>
                  <a:pt x="775" y="2195"/>
                </a:lnTo>
                <a:lnTo>
                  <a:pt x="723" y="2105"/>
                </a:lnTo>
                <a:lnTo>
                  <a:pt x="671" y="2007"/>
                </a:lnTo>
                <a:lnTo>
                  <a:pt x="618" y="1903"/>
                </a:lnTo>
                <a:lnTo>
                  <a:pt x="565" y="1791"/>
                </a:lnTo>
                <a:lnTo>
                  <a:pt x="512" y="1672"/>
                </a:lnTo>
                <a:lnTo>
                  <a:pt x="458" y="1545"/>
                </a:lnTo>
                <a:lnTo>
                  <a:pt x="404" y="1410"/>
                </a:lnTo>
                <a:lnTo>
                  <a:pt x="348" y="1267"/>
                </a:lnTo>
                <a:lnTo>
                  <a:pt x="292" y="1116"/>
                </a:lnTo>
                <a:lnTo>
                  <a:pt x="235" y="956"/>
                </a:lnTo>
                <a:lnTo>
                  <a:pt x="178" y="788"/>
                </a:lnTo>
                <a:lnTo>
                  <a:pt x="120" y="612"/>
                </a:lnTo>
                <a:lnTo>
                  <a:pt x="60" y="427"/>
                </a:lnTo>
                <a:lnTo>
                  <a:pt x="0" y="232"/>
                </a:lnTo>
                <a:lnTo>
                  <a:pt x="122" y="195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753" y="2574053"/>
            <a:ext cx="67865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575" y="2574062"/>
            <a:ext cx="671513" cy="6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047" y="2572650"/>
            <a:ext cx="515045" cy="58861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1226468" y="2288258"/>
            <a:ext cx="1178844" cy="1178844"/>
          </a:xfrm>
          <a:custGeom>
            <a:rect b="b" l="l" r="r" t="t"/>
            <a:pathLst>
              <a:path extrusionOk="0" h="3011" w="3010">
                <a:moveTo>
                  <a:pt x="1504" y="0"/>
                </a:moveTo>
                <a:lnTo>
                  <a:pt x="1543" y="0"/>
                </a:lnTo>
                <a:lnTo>
                  <a:pt x="1582" y="1"/>
                </a:lnTo>
                <a:lnTo>
                  <a:pt x="1621" y="4"/>
                </a:lnTo>
                <a:lnTo>
                  <a:pt x="1658" y="7"/>
                </a:lnTo>
                <a:lnTo>
                  <a:pt x="1696" y="12"/>
                </a:lnTo>
                <a:lnTo>
                  <a:pt x="1734" y="16"/>
                </a:lnTo>
                <a:lnTo>
                  <a:pt x="1771" y="23"/>
                </a:lnTo>
                <a:lnTo>
                  <a:pt x="1808" y="30"/>
                </a:lnTo>
                <a:lnTo>
                  <a:pt x="1844" y="37"/>
                </a:lnTo>
                <a:lnTo>
                  <a:pt x="1881" y="46"/>
                </a:lnTo>
                <a:lnTo>
                  <a:pt x="1916" y="56"/>
                </a:lnTo>
                <a:lnTo>
                  <a:pt x="1952" y="67"/>
                </a:lnTo>
                <a:lnTo>
                  <a:pt x="1987" y="78"/>
                </a:lnTo>
                <a:lnTo>
                  <a:pt x="2023" y="91"/>
                </a:lnTo>
                <a:lnTo>
                  <a:pt x="2057" y="104"/>
                </a:lnTo>
                <a:lnTo>
                  <a:pt x="2090" y="117"/>
                </a:lnTo>
                <a:lnTo>
                  <a:pt x="2125" y="133"/>
                </a:lnTo>
                <a:lnTo>
                  <a:pt x="2157" y="148"/>
                </a:lnTo>
                <a:lnTo>
                  <a:pt x="2190" y="164"/>
                </a:lnTo>
                <a:lnTo>
                  <a:pt x="2222" y="181"/>
                </a:lnTo>
                <a:lnTo>
                  <a:pt x="2254" y="199"/>
                </a:lnTo>
                <a:lnTo>
                  <a:pt x="2285" y="217"/>
                </a:lnTo>
                <a:lnTo>
                  <a:pt x="2316" y="237"/>
                </a:lnTo>
                <a:lnTo>
                  <a:pt x="2346" y="257"/>
                </a:lnTo>
                <a:lnTo>
                  <a:pt x="2376" y="277"/>
                </a:lnTo>
                <a:lnTo>
                  <a:pt x="2405" y="299"/>
                </a:lnTo>
                <a:lnTo>
                  <a:pt x="2434" y="321"/>
                </a:lnTo>
                <a:lnTo>
                  <a:pt x="2462" y="343"/>
                </a:lnTo>
                <a:lnTo>
                  <a:pt x="2490" y="366"/>
                </a:lnTo>
                <a:lnTo>
                  <a:pt x="2517" y="391"/>
                </a:lnTo>
                <a:lnTo>
                  <a:pt x="2543" y="415"/>
                </a:lnTo>
                <a:lnTo>
                  <a:pt x="2569" y="441"/>
                </a:lnTo>
                <a:lnTo>
                  <a:pt x="2594" y="466"/>
                </a:lnTo>
                <a:lnTo>
                  <a:pt x="2619" y="493"/>
                </a:lnTo>
                <a:lnTo>
                  <a:pt x="2643" y="519"/>
                </a:lnTo>
                <a:lnTo>
                  <a:pt x="2666" y="547"/>
                </a:lnTo>
                <a:lnTo>
                  <a:pt x="2688" y="576"/>
                </a:lnTo>
                <a:lnTo>
                  <a:pt x="2710" y="604"/>
                </a:lnTo>
                <a:lnTo>
                  <a:pt x="2732" y="634"/>
                </a:lnTo>
                <a:lnTo>
                  <a:pt x="2753" y="664"/>
                </a:lnTo>
                <a:lnTo>
                  <a:pt x="2772" y="693"/>
                </a:lnTo>
                <a:lnTo>
                  <a:pt x="2791" y="724"/>
                </a:lnTo>
                <a:lnTo>
                  <a:pt x="2810" y="756"/>
                </a:lnTo>
                <a:lnTo>
                  <a:pt x="2828" y="788"/>
                </a:lnTo>
                <a:lnTo>
                  <a:pt x="2844" y="820"/>
                </a:lnTo>
                <a:lnTo>
                  <a:pt x="2861" y="852"/>
                </a:lnTo>
                <a:lnTo>
                  <a:pt x="2877" y="885"/>
                </a:lnTo>
                <a:lnTo>
                  <a:pt x="2891" y="920"/>
                </a:lnTo>
                <a:lnTo>
                  <a:pt x="2905" y="953"/>
                </a:lnTo>
                <a:lnTo>
                  <a:pt x="2919" y="987"/>
                </a:lnTo>
                <a:lnTo>
                  <a:pt x="2931" y="1023"/>
                </a:lnTo>
                <a:lnTo>
                  <a:pt x="2942" y="1057"/>
                </a:lnTo>
                <a:lnTo>
                  <a:pt x="2953" y="1092"/>
                </a:lnTo>
                <a:lnTo>
                  <a:pt x="2962" y="1129"/>
                </a:lnTo>
                <a:lnTo>
                  <a:pt x="2971" y="1166"/>
                </a:lnTo>
                <a:lnTo>
                  <a:pt x="2980" y="1202"/>
                </a:lnTo>
                <a:lnTo>
                  <a:pt x="2986" y="1239"/>
                </a:lnTo>
                <a:lnTo>
                  <a:pt x="2992" y="1275"/>
                </a:lnTo>
                <a:lnTo>
                  <a:pt x="2997" y="1313"/>
                </a:lnTo>
                <a:lnTo>
                  <a:pt x="3002" y="1351"/>
                </a:lnTo>
                <a:lnTo>
                  <a:pt x="3005" y="1389"/>
                </a:lnTo>
                <a:lnTo>
                  <a:pt x="3007" y="1427"/>
                </a:lnTo>
                <a:lnTo>
                  <a:pt x="3010" y="1466"/>
                </a:lnTo>
                <a:lnTo>
                  <a:pt x="3010" y="1505"/>
                </a:lnTo>
                <a:lnTo>
                  <a:pt x="3010" y="1544"/>
                </a:lnTo>
                <a:lnTo>
                  <a:pt x="3007" y="1582"/>
                </a:lnTo>
                <a:lnTo>
                  <a:pt x="3005" y="1621"/>
                </a:lnTo>
                <a:lnTo>
                  <a:pt x="3002" y="1659"/>
                </a:lnTo>
                <a:lnTo>
                  <a:pt x="2997" y="1697"/>
                </a:lnTo>
                <a:lnTo>
                  <a:pt x="2992" y="1734"/>
                </a:lnTo>
                <a:lnTo>
                  <a:pt x="2986" y="1772"/>
                </a:lnTo>
                <a:lnTo>
                  <a:pt x="2980" y="1808"/>
                </a:lnTo>
                <a:lnTo>
                  <a:pt x="2971" y="1845"/>
                </a:lnTo>
                <a:lnTo>
                  <a:pt x="2962" y="1882"/>
                </a:lnTo>
                <a:lnTo>
                  <a:pt x="2953" y="1917"/>
                </a:lnTo>
                <a:lnTo>
                  <a:pt x="2942" y="1953"/>
                </a:lnTo>
                <a:lnTo>
                  <a:pt x="2931" y="1988"/>
                </a:lnTo>
                <a:lnTo>
                  <a:pt x="2919" y="2022"/>
                </a:lnTo>
                <a:lnTo>
                  <a:pt x="2905" y="2057"/>
                </a:lnTo>
                <a:lnTo>
                  <a:pt x="2891" y="2091"/>
                </a:lnTo>
                <a:lnTo>
                  <a:pt x="2877" y="2124"/>
                </a:lnTo>
                <a:lnTo>
                  <a:pt x="2861" y="2158"/>
                </a:lnTo>
                <a:lnTo>
                  <a:pt x="2844" y="2191"/>
                </a:lnTo>
                <a:lnTo>
                  <a:pt x="2828" y="2223"/>
                </a:lnTo>
                <a:lnTo>
                  <a:pt x="2810" y="2255"/>
                </a:lnTo>
                <a:lnTo>
                  <a:pt x="2791" y="2286"/>
                </a:lnTo>
                <a:lnTo>
                  <a:pt x="2772" y="2317"/>
                </a:lnTo>
                <a:lnTo>
                  <a:pt x="2753" y="2347"/>
                </a:lnTo>
                <a:lnTo>
                  <a:pt x="2732" y="2377"/>
                </a:lnTo>
                <a:lnTo>
                  <a:pt x="2710" y="2406"/>
                </a:lnTo>
                <a:lnTo>
                  <a:pt x="2688" y="2435"/>
                </a:lnTo>
                <a:lnTo>
                  <a:pt x="2666" y="2463"/>
                </a:lnTo>
                <a:lnTo>
                  <a:pt x="2643" y="2490"/>
                </a:lnTo>
                <a:lnTo>
                  <a:pt x="2619" y="2518"/>
                </a:lnTo>
                <a:lnTo>
                  <a:pt x="2594" y="2544"/>
                </a:lnTo>
                <a:lnTo>
                  <a:pt x="2569" y="2570"/>
                </a:lnTo>
                <a:lnTo>
                  <a:pt x="2543" y="2595"/>
                </a:lnTo>
                <a:lnTo>
                  <a:pt x="2517" y="2620"/>
                </a:lnTo>
                <a:lnTo>
                  <a:pt x="2490" y="2644"/>
                </a:lnTo>
                <a:lnTo>
                  <a:pt x="2462" y="2667"/>
                </a:lnTo>
                <a:lnTo>
                  <a:pt x="2434" y="2690"/>
                </a:lnTo>
                <a:lnTo>
                  <a:pt x="2405" y="2712"/>
                </a:lnTo>
                <a:lnTo>
                  <a:pt x="2376" y="2733"/>
                </a:lnTo>
                <a:lnTo>
                  <a:pt x="2346" y="2754"/>
                </a:lnTo>
                <a:lnTo>
                  <a:pt x="2316" y="2774"/>
                </a:lnTo>
                <a:lnTo>
                  <a:pt x="2285" y="2793"/>
                </a:lnTo>
                <a:lnTo>
                  <a:pt x="2254" y="2811"/>
                </a:lnTo>
                <a:lnTo>
                  <a:pt x="2222" y="2829"/>
                </a:lnTo>
                <a:lnTo>
                  <a:pt x="2190" y="2846"/>
                </a:lnTo>
                <a:lnTo>
                  <a:pt x="2157" y="2862"/>
                </a:lnTo>
                <a:lnTo>
                  <a:pt x="2125" y="2878"/>
                </a:lnTo>
                <a:lnTo>
                  <a:pt x="2090" y="2892"/>
                </a:lnTo>
                <a:lnTo>
                  <a:pt x="2057" y="2907"/>
                </a:lnTo>
                <a:lnTo>
                  <a:pt x="2023" y="2920"/>
                </a:lnTo>
                <a:lnTo>
                  <a:pt x="1987" y="2932"/>
                </a:lnTo>
                <a:lnTo>
                  <a:pt x="1952" y="2943"/>
                </a:lnTo>
                <a:lnTo>
                  <a:pt x="1916" y="2953"/>
                </a:lnTo>
                <a:lnTo>
                  <a:pt x="1881" y="2963"/>
                </a:lnTo>
                <a:lnTo>
                  <a:pt x="1844" y="2972"/>
                </a:lnTo>
                <a:lnTo>
                  <a:pt x="1808" y="2980"/>
                </a:lnTo>
                <a:lnTo>
                  <a:pt x="1771" y="2988"/>
                </a:lnTo>
                <a:lnTo>
                  <a:pt x="1734" y="2993"/>
                </a:lnTo>
                <a:lnTo>
                  <a:pt x="1696" y="2999"/>
                </a:lnTo>
                <a:lnTo>
                  <a:pt x="1658" y="3003"/>
                </a:lnTo>
                <a:lnTo>
                  <a:pt x="1621" y="3007"/>
                </a:lnTo>
                <a:lnTo>
                  <a:pt x="1582" y="3009"/>
                </a:lnTo>
                <a:lnTo>
                  <a:pt x="1543" y="3011"/>
                </a:lnTo>
                <a:lnTo>
                  <a:pt x="1504" y="3011"/>
                </a:lnTo>
                <a:lnTo>
                  <a:pt x="1466" y="3011"/>
                </a:lnTo>
                <a:lnTo>
                  <a:pt x="1427" y="3009"/>
                </a:lnTo>
                <a:lnTo>
                  <a:pt x="1389" y="3007"/>
                </a:lnTo>
                <a:lnTo>
                  <a:pt x="1350" y="3003"/>
                </a:lnTo>
                <a:lnTo>
                  <a:pt x="1313" y="2999"/>
                </a:lnTo>
                <a:lnTo>
                  <a:pt x="1275" y="2993"/>
                </a:lnTo>
                <a:lnTo>
                  <a:pt x="1239" y="2988"/>
                </a:lnTo>
                <a:lnTo>
                  <a:pt x="1202" y="2980"/>
                </a:lnTo>
                <a:lnTo>
                  <a:pt x="1166" y="2972"/>
                </a:lnTo>
                <a:lnTo>
                  <a:pt x="1129" y="2963"/>
                </a:lnTo>
                <a:lnTo>
                  <a:pt x="1092" y="2953"/>
                </a:lnTo>
                <a:lnTo>
                  <a:pt x="1057" y="2943"/>
                </a:lnTo>
                <a:lnTo>
                  <a:pt x="1023" y="2932"/>
                </a:lnTo>
                <a:lnTo>
                  <a:pt x="987" y="2920"/>
                </a:lnTo>
                <a:lnTo>
                  <a:pt x="953" y="2907"/>
                </a:lnTo>
                <a:lnTo>
                  <a:pt x="920" y="2892"/>
                </a:lnTo>
                <a:lnTo>
                  <a:pt x="885" y="2878"/>
                </a:lnTo>
                <a:lnTo>
                  <a:pt x="852" y="2862"/>
                </a:lnTo>
                <a:lnTo>
                  <a:pt x="820" y="2846"/>
                </a:lnTo>
                <a:lnTo>
                  <a:pt x="788" y="2829"/>
                </a:lnTo>
                <a:lnTo>
                  <a:pt x="756" y="2811"/>
                </a:lnTo>
                <a:lnTo>
                  <a:pt x="725" y="2793"/>
                </a:lnTo>
                <a:lnTo>
                  <a:pt x="694" y="2774"/>
                </a:lnTo>
                <a:lnTo>
                  <a:pt x="664" y="2754"/>
                </a:lnTo>
                <a:lnTo>
                  <a:pt x="634" y="2733"/>
                </a:lnTo>
                <a:lnTo>
                  <a:pt x="604" y="2712"/>
                </a:lnTo>
                <a:lnTo>
                  <a:pt x="576" y="2690"/>
                </a:lnTo>
                <a:lnTo>
                  <a:pt x="548" y="2667"/>
                </a:lnTo>
                <a:lnTo>
                  <a:pt x="520" y="2644"/>
                </a:lnTo>
                <a:lnTo>
                  <a:pt x="493" y="2620"/>
                </a:lnTo>
                <a:lnTo>
                  <a:pt x="467" y="2595"/>
                </a:lnTo>
                <a:lnTo>
                  <a:pt x="441" y="2570"/>
                </a:lnTo>
                <a:lnTo>
                  <a:pt x="416" y="2544"/>
                </a:lnTo>
                <a:lnTo>
                  <a:pt x="391" y="2518"/>
                </a:lnTo>
                <a:lnTo>
                  <a:pt x="367" y="2490"/>
                </a:lnTo>
                <a:lnTo>
                  <a:pt x="344" y="2463"/>
                </a:lnTo>
                <a:lnTo>
                  <a:pt x="320" y="2435"/>
                </a:lnTo>
                <a:lnTo>
                  <a:pt x="299" y="2406"/>
                </a:lnTo>
                <a:lnTo>
                  <a:pt x="277" y="2377"/>
                </a:lnTo>
                <a:lnTo>
                  <a:pt x="257" y="2347"/>
                </a:lnTo>
                <a:lnTo>
                  <a:pt x="237" y="2317"/>
                </a:lnTo>
                <a:lnTo>
                  <a:pt x="217" y="2286"/>
                </a:lnTo>
                <a:lnTo>
                  <a:pt x="200" y="2255"/>
                </a:lnTo>
                <a:lnTo>
                  <a:pt x="182" y="2223"/>
                </a:lnTo>
                <a:lnTo>
                  <a:pt x="164" y="2191"/>
                </a:lnTo>
                <a:lnTo>
                  <a:pt x="149" y="2158"/>
                </a:lnTo>
                <a:lnTo>
                  <a:pt x="133" y="2124"/>
                </a:lnTo>
                <a:lnTo>
                  <a:pt x="118" y="2091"/>
                </a:lnTo>
                <a:lnTo>
                  <a:pt x="105" y="2057"/>
                </a:lnTo>
                <a:lnTo>
                  <a:pt x="91" y="2022"/>
                </a:lnTo>
                <a:lnTo>
                  <a:pt x="79" y="1988"/>
                </a:lnTo>
                <a:lnTo>
                  <a:pt x="68" y="1953"/>
                </a:lnTo>
                <a:lnTo>
                  <a:pt x="57" y="1917"/>
                </a:lnTo>
                <a:lnTo>
                  <a:pt x="47" y="1882"/>
                </a:lnTo>
                <a:lnTo>
                  <a:pt x="38" y="1845"/>
                </a:lnTo>
                <a:lnTo>
                  <a:pt x="30" y="1808"/>
                </a:lnTo>
                <a:lnTo>
                  <a:pt x="24" y="1772"/>
                </a:lnTo>
                <a:lnTo>
                  <a:pt x="17" y="1734"/>
                </a:lnTo>
                <a:lnTo>
                  <a:pt x="13" y="1697"/>
                </a:lnTo>
                <a:lnTo>
                  <a:pt x="8" y="1659"/>
                </a:lnTo>
                <a:lnTo>
                  <a:pt x="5" y="1621"/>
                </a:lnTo>
                <a:lnTo>
                  <a:pt x="2" y="1582"/>
                </a:lnTo>
                <a:lnTo>
                  <a:pt x="0" y="1544"/>
                </a:lnTo>
                <a:lnTo>
                  <a:pt x="0" y="1505"/>
                </a:lnTo>
                <a:lnTo>
                  <a:pt x="0" y="1466"/>
                </a:lnTo>
                <a:lnTo>
                  <a:pt x="2" y="1427"/>
                </a:lnTo>
                <a:lnTo>
                  <a:pt x="5" y="1389"/>
                </a:lnTo>
                <a:lnTo>
                  <a:pt x="8" y="1351"/>
                </a:lnTo>
                <a:lnTo>
                  <a:pt x="13" y="1313"/>
                </a:lnTo>
                <a:lnTo>
                  <a:pt x="17" y="1275"/>
                </a:lnTo>
                <a:lnTo>
                  <a:pt x="24" y="1239"/>
                </a:lnTo>
                <a:lnTo>
                  <a:pt x="30" y="1202"/>
                </a:lnTo>
                <a:lnTo>
                  <a:pt x="38" y="1166"/>
                </a:lnTo>
                <a:lnTo>
                  <a:pt x="47" y="1129"/>
                </a:lnTo>
                <a:lnTo>
                  <a:pt x="57" y="1092"/>
                </a:lnTo>
                <a:lnTo>
                  <a:pt x="68" y="1057"/>
                </a:lnTo>
                <a:lnTo>
                  <a:pt x="79" y="1023"/>
                </a:lnTo>
                <a:lnTo>
                  <a:pt x="91" y="987"/>
                </a:lnTo>
                <a:lnTo>
                  <a:pt x="105" y="953"/>
                </a:lnTo>
                <a:lnTo>
                  <a:pt x="118" y="920"/>
                </a:lnTo>
                <a:lnTo>
                  <a:pt x="133" y="885"/>
                </a:lnTo>
                <a:lnTo>
                  <a:pt x="149" y="852"/>
                </a:lnTo>
                <a:lnTo>
                  <a:pt x="164" y="820"/>
                </a:lnTo>
                <a:lnTo>
                  <a:pt x="182" y="788"/>
                </a:lnTo>
                <a:lnTo>
                  <a:pt x="200" y="756"/>
                </a:lnTo>
                <a:lnTo>
                  <a:pt x="217" y="724"/>
                </a:lnTo>
                <a:lnTo>
                  <a:pt x="237" y="693"/>
                </a:lnTo>
                <a:lnTo>
                  <a:pt x="257" y="664"/>
                </a:lnTo>
                <a:lnTo>
                  <a:pt x="277" y="634"/>
                </a:lnTo>
                <a:lnTo>
                  <a:pt x="299" y="604"/>
                </a:lnTo>
                <a:lnTo>
                  <a:pt x="320" y="576"/>
                </a:lnTo>
                <a:lnTo>
                  <a:pt x="344" y="547"/>
                </a:lnTo>
                <a:lnTo>
                  <a:pt x="367" y="519"/>
                </a:lnTo>
                <a:lnTo>
                  <a:pt x="391" y="493"/>
                </a:lnTo>
                <a:lnTo>
                  <a:pt x="416" y="466"/>
                </a:lnTo>
                <a:lnTo>
                  <a:pt x="441" y="441"/>
                </a:lnTo>
                <a:lnTo>
                  <a:pt x="467" y="415"/>
                </a:lnTo>
                <a:lnTo>
                  <a:pt x="493" y="391"/>
                </a:lnTo>
                <a:lnTo>
                  <a:pt x="520" y="366"/>
                </a:lnTo>
                <a:lnTo>
                  <a:pt x="548" y="343"/>
                </a:lnTo>
                <a:lnTo>
                  <a:pt x="576" y="321"/>
                </a:lnTo>
                <a:lnTo>
                  <a:pt x="604" y="299"/>
                </a:lnTo>
                <a:lnTo>
                  <a:pt x="634" y="277"/>
                </a:lnTo>
                <a:lnTo>
                  <a:pt x="664" y="257"/>
                </a:lnTo>
                <a:lnTo>
                  <a:pt x="694" y="237"/>
                </a:lnTo>
                <a:lnTo>
                  <a:pt x="725" y="217"/>
                </a:lnTo>
                <a:lnTo>
                  <a:pt x="756" y="199"/>
                </a:lnTo>
                <a:lnTo>
                  <a:pt x="788" y="181"/>
                </a:lnTo>
                <a:lnTo>
                  <a:pt x="820" y="164"/>
                </a:lnTo>
                <a:lnTo>
                  <a:pt x="852" y="148"/>
                </a:lnTo>
                <a:lnTo>
                  <a:pt x="885" y="133"/>
                </a:lnTo>
                <a:lnTo>
                  <a:pt x="920" y="117"/>
                </a:lnTo>
                <a:lnTo>
                  <a:pt x="953" y="104"/>
                </a:lnTo>
                <a:lnTo>
                  <a:pt x="987" y="91"/>
                </a:lnTo>
                <a:lnTo>
                  <a:pt x="1023" y="78"/>
                </a:lnTo>
                <a:lnTo>
                  <a:pt x="1057" y="67"/>
                </a:lnTo>
                <a:lnTo>
                  <a:pt x="1092" y="56"/>
                </a:lnTo>
                <a:lnTo>
                  <a:pt x="1129" y="46"/>
                </a:lnTo>
                <a:lnTo>
                  <a:pt x="1166" y="37"/>
                </a:lnTo>
                <a:lnTo>
                  <a:pt x="1202" y="30"/>
                </a:lnTo>
                <a:lnTo>
                  <a:pt x="1239" y="23"/>
                </a:lnTo>
                <a:lnTo>
                  <a:pt x="1275" y="16"/>
                </a:lnTo>
                <a:lnTo>
                  <a:pt x="1313" y="12"/>
                </a:lnTo>
                <a:lnTo>
                  <a:pt x="1350" y="7"/>
                </a:lnTo>
                <a:lnTo>
                  <a:pt x="1389" y="4"/>
                </a:lnTo>
                <a:lnTo>
                  <a:pt x="1427" y="1"/>
                </a:lnTo>
                <a:lnTo>
                  <a:pt x="1466" y="0"/>
                </a:lnTo>
                <a:lnTo>
                  <a:pt x="1504" y="0"/>
                </a:lnTo>
                <a:close/>
                <a:moveTo>
                  <a:pt x="2249" y="761"/>
                </a:moveTo>
                <a:lnTo>
                  <a:pt x="2230" y="743"/>
                </a:lnTo>
                <a:lnTo>
                  <a:pt x="2212" y="727"/>
                </a:lnTo>
                <a:lnTo>
                  <a:pt x="2193" y="710"/>
                </a:lnTo>
                <a:lnTo>
                  <a:pt x="2173" y="693"/>
                </a:lnTo>
                <a:lnTo>
                  <a:pt x="2153" y="678"/>
                </a:lnTo>
                <a:lnTo>
                  <a:pt x="2133" y="662"/>
                </a:lnTo>
                <a:lnTo>
                  <a:pt x="2114" y="647"/>
                </a:lnTo>
                <a:lnTo>
                  <a:pt x="2092" y="632"/>
                </a:lnTo>
                <a:lnTo>
                  <a:pt x="2071" y="619"/>
                </a:lnTo>
                <a:lnTo>
                  <a:pt x="2050" y="606"/>
                </a:lnTo>
                <a:lnTo>
                  <a:pt x="2028" y="593"/>
                </a:lnTo>
                <a:lnTo>
                  <a:pt x="2006" y="580"/>
                </a:lnTo>
                <a:lnTo>
                  <a:pt x="1984" y="568"/>
                </a:lnTo>
                <a:lnTo>
                  <a:pt x="1961" y="557"/>
                </a:lnTo>
                <a:lnTo>
                  <a:pt x="1937" y="546"/>
                </a:lnTo>
                <a:lnTo>
                  <a:pt x="1914" y="536"/>
                </a:lnTo>
                <a:lnTo>
                  <a:pt x="1890" y="526"/>
                </a:lnTo>
                <a:lnTo>
                  <a:pt x="1867" y="517"/>
                </a:lnTo>
                <a:lnTo>
                  <a:pt x="1842" y="508"/>
                </a:lnTo>
                <a:lnTo>
                  <a:pt x="1818" y="501"/>
                </a:lnTo>
                <a:lnTo>
                  <a:pt x="1792" y="493"/>
                </a:lnTo>
                <a:lnTo>
                  <a:pt x="1768" y="486"/>
                </a:lnTo>
                <a:lnTo>
                  <a:pt x="1743" y="480"/>
                </a:lnTo>
                <a:lnTo>
                  <a:pt x="1717" y="474"/>
                </a:lnTo>
                <a:lnTo>
                  <a:pt x="1690" y="470"/>
                </a:lnTo>
                <a:lnTo>
                  <a:pt x="1665" y="465"/>
                </a:lnTo>
                <a:lnTo>
                  <a:pt x="1638" y="462"/>
                </a:lnTo>
                <a:lnTo>
                  <a:pt x="1612" y="458"/>
                </a:lnTo>
                <a:lnTo>
                  <a:pt x="1585" y="456"/>
                </a:lnTo>
                <a:lnTo>
                  <a:pt x="1559" y="454"/>
                </a:lnTo>
                <a:lnTo>
                  <a:pt x="1532" y="453"/>
                </a:lnTo>
                <a:lnTo>
                  <a:pt x="1504" y="453"/>
                </a:lnTo>
                <a:lnTo>
                  <a:pt x="1478" y="453"/>
                </a:lnTo>
                <a:lnTo>
                  <a:pt x="1451" y="454"/>
                </a:lnTo>
                <a:lnTo>
                  <a:pt x="1424" y="456"/>
                </a:lnTo>
                <a:lnTo>
                  <a:pt x="1397" y="458"/>
                </a:lnTo>
                <a:lnTo>
                  <a:pt x="1370" y="462"/>
                </a:lnTo>
                <a:lnTo>
                  <a:pt x="1345" y="465"/>
                </a:lnTo>
                <a:lnTo>
                  <a:pt x="1318" y="470"/>
                </a:lnTo>
                <a:lnTo>
                  <a:pt x="1293" y="474"/>
                </a:lnTo>
                <a:lnTo>
                  <a:pt x="1267" y="480"/>
                </a:lnTo>
                <a:lnTo>
                  <a:pt x="1242" y="486"/>
                </a:lnTo>
                <a:lnTo>
                  <a:pt x="1218" y="493"/>
                </a:lnTo>
                <a:lnTo>
                  <a:pt x="1192" y="501"/>
                </a:lnTo>
                <a:lnTo>
                  <a:pt x="1168" y="508"/>
                </a:lnTo>
                <a:lnTo>
                  <a:pt x="1143" y="517"/>
                </a:lnTo>
                <a:lnTo>
                  <a:pt x="1119" y="526"/>
                </a:lnTo>
                <a:lnTo>
                  <a:pt x="1096" y="536"/>
                </a:lnTo>
                <a:lnTo>
                  <a:pt x="1072" y="546"/>
                </a:lnTo>
                <a:lnTo>
                  <a:pt x="1049" y="557"/>
                </a:lnTo>
                <a:lnTo>
                  <a:pt x="1026" y="568"/>
                </a:lnTo>
                <a:lnTo>
                  <a:pt x="1004" y="580"/>
                </a:lnTo>
                <a:lnTo>
                  <a:pt x="982" y="593"/>
                </a:lnTo>
                <a:lnTo>
                  <a:pt x="960" y="606"/>
                </a:lnTo>
                <a:lnTo>
                  <a:pt x="938" y="619"/>
                </a:lnTo>
                <a:lnTo>
                  <a:pt x="917" y="632"/>
                </a:lnTo>
                <a:lnTo>
                  <a:pt x="896" y="647"/>
                </a:lnTo>
                <a:lnTo>
                  <a:pt x="875" y="662"/>
                </a:lnTo>
                <a:lnTo>
                  <a:pt x="855" y="678"/>
                </a:lnTo>
                <a:lnTo>
                  <a:pt x="837" y="693"/>
                </a:lnTo>
                <a:lnTo>
                  <a:pt x="817" y="710"/>
                </a:lnTo>
                <a:lnTo>
                  <a:pt x="798" y="727"/>
                </a:lnTo>
                <a:lnTo>
                  <a:pt x="779" y="743"/>
                </a:lnTo>
                <a:lnTo>
                  <a:pt x="761" y="761"/>
                </a:lnTo>
                <a:lnTo>
                  <a:pt x="744" y="779"/>
                </a:lnTo>
                <a:lnTo>
                  <a:pt x="727" y="798"/>
                </a:lnTo>
                <a:lnTo>
                  <a:pt x="710" y="816"/>
                </a:lnTo>
                <a:lnTo>
                  <a:pt x="694" y="836"/>
                </a:lnTo>
                <a:lnTo>
                  <a:pt x="678" y="855"/>
                </a:lnTo>
                <a:lnTo>
                  <a:pt x="663" y="875"/>
                </a:lnTo>
                <a:lnTo>
                  <a:pt x="647" y="896"/>
                </a:lnTo>
                <a:lnTo>
                  <a:pt x="633" y="917"/>
                </a:lnTo>
                <a:lnTo>
                  <a:pt x="620" y="938"/>
                </a:lnTo>
                <a:lnTo>
                  <a:pt x="605" y="959"/>
                </a:lnTo>
                <a:lnTo>
                  <a:pt x="593" y="982"/>
                </a:lnTo>
                <a:lnTo>
                  <a:pt x="581" y="1004"/>
                </a:lnTo>
                <a:lnTo>
                  <a:pt x="569" y="1026"/>
                </a:lnTo>
                <a:lnTo>
                  <a:pt x="557" y="1049"/>
                </a:lnTo>
                <a:lnTo>
                  <a:pt x="546" y="1073"/>
                </a:lnTo>
                <a:lnTo>
                  <a:pt x="536" y="1096"/>
                </a:lnTo>
                <a:lnTo>
                  <a:pt x="526" y="1119"/>
                </a:lnTo>
                <a:lnTo>
                  <a:pt x="518" y="1143"/>
                </a:lnTo>
                <a:lnTo>
                  <a:pt x="509" y="1168"/>
                </a:lnTo>
                <a:lnTo>
                  <a:pt x="501" y="1192"/>
                </a:lnTo>
                <a:lnTo>
                  <a:pt x="493" y="1218"/>
                </a:lnTo>
                <a:lnTo>
                  <a:pt x="487" y="1242"/>
                </a:lnTo>
                <a:lnTo>
                  <a:pt x="480" y="1268"/>
                </a:lnTo>
                <a:lnTo>
                  <a:pt x="474" y="1293"/>
                </a:lnTo>
                <a:lnTo>
                  <a:pt x="470" y="1319"/>
                </a:lnTo>
                <a:lnTo>
                  <a:pt x="466" y="1345"/>
                </a:lnTo>
                <a:lnTo>
                  <a:pt x="462" y="1371"/>
                </a:lnTo>
                <a:lnTo>
                  <a:pt x="459" y="1397"/>
                </a:lnTo>
                <a:lnTo>
                  <a:pt x="457" y="1424"/>
                </a:lnTo>
                <a:lnTo>
                  <a:pt x="454" y="1452"/>
                </a:lnTo>
                <a:lnTo>
                  <a:pt x="453" y="1478"/>
                </a:lnTo>
                <a:lnTo>
                  <a:pt x="453" y="1505"/>
                </a:lnTo>
                <a:lnTo>
                  <a:pt x="453" y="1532"/>
                </a:lnTo>
                <a:lnTo>
                  <a:pt x="454" y="1559"/>
                </a:lnTo>
                <a:lnTo>
                  <a:pt x="457" y="1586"/>
                </a:lnTo>
                <a:lnTo>
                  <a:pt x="459" y="1612"/>
                </a:lnTo>
                <a:lnTo>
                  <a:pt x="462" y="1639"/>
                </a:lnTo>
                <a:lnTo>
                  <a:pt x="466" y="1665"/>
                </a:lnTo>
                <a:lnTo>
                  <a:pt x="470" y="1691"/>
                </a:lnTo>
                <a:lnTo>
                  <a:pt x="474" y="1718"/>
                </a:lnTo>
                <a:lnTo>
                  <a:pt x="480" y="1743"/>
                </a:lnTo>
                <a:lnTo>
                  <a:pt x="487" y="1769"/>
                </a:lnTo>
                <a:lnTo>
                  <a:pt x="493" y="1793"/>
                </a:lnTo>
                <a:lnTo>
                  <a:pt x="501" y="1818"/>
                </a:lnTo>
                <a:lnTo>
                  <a:pt x="509" y="1843"/>
                </a:lnTo>
                <a:lnTo>
                  <a:pt x="518" y="1867"/>
                </a:lnTo>
                <a:lnTo>
                  <a:pt x="526" y="1890"/>
                </a:lnTo>
                <a:lnTo>
                  <a:pt x="536" y="1915"/>
                </a:lnTo>
                <a:lnTo>
                  <a:pt x="546" y="1938"/>
                </a:lnTo>
                <a:lnTo>
                  <a:pt x="557" y="1961"/>
                </a:lnTo>
                <a:lnTo>
                  <a:pt x="569" y="1984"/>
                </a:lnTo>
                <a:lnTo>
                  <a:pt x="581" y="2007"/>
                </a:lnTo>
                <a:lnTo>
                  <a:pt x="593" y="2029"/>
                </a:lnTo>
                <a:lnTo>
                  <a:pt x="605" y="2051"/>
                </a:lnTo>
                <a:lnTo>
                  <a:pt x="620" y="2072"/>
                </a:lnTo>
                <a:lnTo>
                  <a:pt x="633" y="2093"/>
                </a:lnTo>
                <a:lnTo>
                  <a:pt x="647" y="2114"/>
                </a:lnTo>
                <a:lnTo>
                  <a:pt x="663" y="2134"/>
                </a:lnTo>
                <a:lnTo>
                  <a:pt x="678" y="2154"/>
                </a:lnTo>
                <a:lnTo>
                  <a:pt x="694" y="2174"/>
                </a:lnTo>
                <a:lnTo>
                  <a:pt x="710" y="2194"/>
                </a:lnTo>
                <a:lnTo>
                  <a:pt x="727" y="2213"/>
                </a:lnTo>
                <a:lnTo>
                  <a:pt x="744" y="2231"/>
                </a:lnTo>
                <a:lnTo>
                  <a:pt x="761" y="2250"/>
                </a:lnTo>
                <a:lnTo>
                  <a:pt x="779" y="2266"/>
                </a:lnTo>
                <a:lnTo>
                  <a:pt x="798" y="2284"/>
                </a:lnTo>
                <a:lnTo>
                  <a:pt x="817" y="2301"/>
                </a:lnTo>
                <a:lnTo>
                  <a:pt x="837" y="2317"/>
                </a:lnTo>
                <a:lnTo>
                  <a:pt x="855" y="2333"/>
                </a:lnTo>
                <a:lnTo>
                  <a:pt x="875" y="2348"/>
                </a:lnTo>
                <a:lnTo>
                  <a:pt x="896" y="2363"/>
                </a:lnTo>
                <a:lnTo>
                  <a:pt x="917" y="2377"/>
                </a:lnTo>
                <a:lnTo>
                  <a:pt x="938" y="2391"/>
                </a:lnTo>
                <a:lnTo>
                  <a:pt x="960" y="2405"/>
                </a:lnTo>
                <a:lnTo>
                  <a:pt x="982" y="2418"/>
                </a:lnTo>
                <a:lnTo>
                  <a:pt x="1004" y="2430"/>
                </a:lnTo>
                <a:lnTo>
                  <a:pt x="1026" y="2442"/>
                </a:lnTo>
                <a:lnTo>
                  <a:pt x="1049" y="2454"/>
                </a:lnTo>
                <a:lnTo>
                  <a:pt x="1072" y="2465"/>
                </a:lnTo>
                <a:lnTo>
                  <a:pt x="1096" y="2475"/>
                </a:lnTo>
                <a:lnTo>
                  <a:pt x="1119" y="2485"/>
                </a:lnTo>
                <a:lnTo>
                  <a:pt x="1143" y="2493"/>
                </a:lnTo>
                <a:lnTo>
                  <a:pt x="1168" y="2502"/>
                </a:lnTo>
                <a:lnTo>
                  <a:pt x="1192" y="2510"/>
                </a:lnTo>
                <a:lnTo>
                  <a:pt x="1218" y="2518"/>
                </a:lnTo>
                <a:lnTo>
                  <a:pt x="1242" y="2524"/>
                </a:lnTo>
                <a:lnTo>
                  <a:pt x="1267" y="2530"/>
                </a:lnTo>
                <a:lnTo>
                  <a:pt x="1293" y="2536"/>
                </a:lnTo>
                <a:lnTo>
                  <a:pt x="1318" y="2541"/>
                </a:lnTo>
                <a:lnTo>
                  <a:pt x="1345" y="2545"/>
                </a:lnTo>
                <a:lnTo>
                  <a:pt x="1370" y="2549"/>
                </a:lnTo>
                <a:lnTo>
                  <a:pt x="1397" y="2552"/>
                </a:lnTo>
                <a:lnTo>
                  <a:pt x="1424" y="2554"/>
                </a:lnTo>
                <a:lnTo>
                  <a:pt x="1451" y="2555"/>
                </a:lnTo>
                <a:lnTo>
                  <a:pt x="1478" y="2557"/>
                </a:lnTo>
                <a:lnTo>
                  <a:pt x="1504" y="2558"/>
                </a:lnTo>
                <a:lnTo>
                  <a:pt x="1532" y="2557"/>
                </a:lnTo>
                <a:lnTo>
                  <a:pt x="1559" y="2555"/>
                </a:lnTo>
                <a:lnTo>
                  <a:pt x="1585" y="2554"/>
                </a:lnTo>
                <a:lnTo>
                  <a:pt x="1612" y="2552"/>
                </a:lnTo>
                <a:lnTo>
                  <a:pt x="1638" y="2549"/>
                </a:lnTo>
                <a:lnTo>
                  <a:pt x="1665" y="2545"/>
                </a:lnTo>
                <a:lnTo>
                  <a:pt x="1690" y="2541"/>
                </a:lnTo>
                <a:lnTo>
                  <a:pt x="1717" y="2536"/>
                </a:lnTo>
                <a:lnTo>
                  <a:pt x="1743" y="2530"/>
                </a:lnTo>
                <a:lnTo>
                  <a:pt x="1768" y="2524"/>
                </a:lnTo>
                <a:lnTo>
                  <a:pt x="1792" y="2518"/>
                </a:lnTo>
                <a:lnTo>
                  <a:pt x="1818" y="2510"/>
                </a:lnTo>
                <a:lnTo>
                  <a:pt x="1842" y="2502"/>
                </a:lnTo>
                <a:lnTo>
                  <a:pt x="1867" y="2493"/>
                </a:lnTo>
                <a:lnTo>
                  <a:pt x="1890" y="2485"/>
                </a:lnTo>
                <a:lnTo>
                  <a:pt x="1914" y="2475"/>
                </a:lnTo>
                <a:lnTo>
                  <a:pt x="1937" y="2465"/>
                </a:lnTo>
                <a:lnTo>
                  <a:pt x="1961" y="2454"/>
                </a:lnTo>
                <a:lnTo>
                  <a:pt x="1984" y="2442"/>
                </a:lnTo>
                <a:lnTo>
                  <a:pt x="2006" y="2430"/>
                </a:lnTo>
                <a:lnTo>
                  <a:pt x="2028" y="2418"/>
                </a:lnTo>
                <a:lnTo>
                  <a:pt x="2050" y="2405"/>
                </a:lnTo>
                <a:lnTo>
                  <a:pt x="2071" y="2391"/>
                </a:lnTo>
                <a:lnTo>
                  <a:pt x="2092" y="2377"/>
                </a:lnTo>
                <a:lnTo>
                  <a:pt x="2114" y="2363"/>
                </a:lnTo>
                <a:lnTo>
                  <a:pt x="2133" y="2348"/>
                </a:lnTo>
                <a:lnTo>
                  <a:pt x="2153" y="2333"/>
                </a:lnTo>
                <a:lnTo>
                  <a:pt x="2173" y="2317"/>
                </a:lnTo>
                <a:lnTo>
                  <a:pt x="2193" y="2301"/>
                </a:lnTo>
                <a:lnTo>
                  <a:pt x="2212" y="2284"/>
                </a:lnTo>
                <a:lnTo>
                  <a:pt x="2230" y="2266"/>
                </a:lnTo>
                <a:lnTo>
                  <a:pt x="2249" y="2250"/>
                </a:lnTo>
                <a:lnTo>
                  <a:pt x="2266" y="2231"/>
                </a:lnTo>
                <a:lnTo>
                  <a:pt x="2283" y="2213"/>
                </a:lnTo>
                <a:lnTo>
                  <a:pt x="2300" y="2194"/>
                </a:lnTo>
                <a:lnTo>
                  <a:pt x="2316" y="2174"/>
                </a:lnTo>
                <a:lnTo>
                  <a:pt x="2332" y="2154"/>
                </a:lnTo>
                <a:lnTo>
                  <a:pt x="2347" y="2134"/>
                </a:lnTo>
                <a:lnTo>
                  <a:pt x="2363" y="2114"/>
                </a:lnTo>
                <a:lnTo>
                  <a:pt x="2377" y="2093"/>
                </a:lnTo>
                <a:lnTo>
                  <a:pt x="2390" y="2072"/>
                </a:lnTo>
                <a:lnTo>
                  <a:pt x="2404" y="2051"/>
                </a:lnTo>
                <a:lnTo>
                  <a:pt x="2417" y="2029"/>
                </a:lnTo>
                <a:lnTo>
                  <a:pt x="2429" y="2007"/>
                </a:lnTo>
                <a:lnTo>
                  <a:pt x="2441" y="1984"/>
                </a:lnTo>
                <a:lnTo>
                  <a:pt x="2452" y="1961"/>
                </a:lnTo>
                <a:lnTo>
                  <a:pt x="2464" y="1938"/>
                </a:lnTo>
                <a:lnTo>
                  <a:pt x="2473" y="1915"/>
                </a:lnTo>
                <a:lnTo>
                  <a:pt x="2483" y="1890"/>
                </a:lnTo>
                <a:lnTo>
                  <a:pt x="2492" y="1867"/>
                </a:lnTo>
                <a:lnTo>
                  <a:pt x="2501" y="1843"/>
                </a:lnTo>
                <a:lnTo>
                  <a:pt x="2509" y="1818"/>
                </a:lnTo>
                <a:lnTo>
                  <a:pt x="2517" y="1793"/>
                </a:lnTo>
                <a:lnTo>
                  <a:pt x="2523" y="1769"/>
                </a:lnTo>
                <a:lnTo>
                  <a:pt x="2529" y="1743"/>
                </a:lnTo>
                <a:lnTo>
                  <a:pt x="2534" y="1718"/>
                </a:lnTo>
                <a:lnTo>
                  <a:pt x="2540" y="1691"/>
                </a:lnTo>
                <a:lnTo>
                  <a:pt x="2544" y="1665"/>
                </a:lnTo>
                <a:lnTo>
                  <a:pt x="2548" y="1639"/>
                </a:lnTo>
                <a:lnTo>
                  <a:pt x="2551" y="1612"/>
                </a:lnTo>
                <a:lnTo>
                  <a:pt x="2553" y="1586"/>
                </a:lnTo>
                <a:lnTo>
                  <a:pt x="2555" y="1559"/>
                </a:lnTo>
                <a:lnTo>
                  <a:pt x="2555" y="1532"/>
                </a:lnTo>
                <a:lnTo>
                  <a:pt x="2557" y="1505"/>
                </a:lnTo>
                <a:lnTo>
                  <a:pt x="2555" y="1478"/>
                </a:lnTo>
                <a:lnTo>
                  <a:pt x="2555" y="1452"/>
                </a:lnTo>
                <a:lnTo>
                  <a:pt x="2553" y="1424"/>
                </a:lnTo>
                <a:lnTo>
                  <a:pt x="2551" y="1397"/>
                </a:lnTo>
                <a:lnTo>
                  <a:pt x="2548" y="1371"/>
                </a:lnTo>
                <a:lnTo>
                  <a:pt x="2544" y="1345"/>
                </a:lnTo>
                <a:lnTo>
                  <a:pt x="2540" y="1319"/>
                </a:lnTo>
                <a:lnTo>
                  <a:pt x="2534" y="1293"/>
                </a:lnTo>
                <a:lnTo>
                  <a:pt x="2529" y="1268"/>
                </a:lnTo>
                <a:lnTo>
                  <a:pt x="2523" y="1242"/>
                </a:lnTo>
                <a:lnTo>
                  <a:pt x="2517" y="1218"/>
                </a:lnTo>
                <a:lnTo>
                  <a:pt x="2509" y="1192"/>
                </a:lnTo>
                <a:lnTo>
                  <a:pt x="2501" y="1168"/>
                </a:lnTo>
                <a:lnTo>
                  <a:pt x="2492" y="1143"/>
                </a:lnTo>
                <a:lnTo>
                  <a:pt x="2483" y="1119"/>
                </a:lnTo>
                <a:lnTo>
                  <a:pt x="2473" y="1096"/>
                </a:lnTo>
                <a:lnTo>
                  <a:pt x="2464" y="1073"/>
                </a:lnTo>
                <a:lnTo>
                  <a:pt x="2452" y="1049"/>
                </a:lnTo>
                <a:lnTo>
                  <a:pt x="2441" y="1026"/>
                </a:lnTo>
                <a:lnTo>
                  <a:pt x="2429" y="1004"/>
                </a:lnTo>
                <a:lnTo>
                  <a:pt x="2417" y="982"/>
                </a:lnTo>
                <a:lnTo>
                  <a:pt x="2404" y="959"/>
                </a:lnTo>
                <a:lnTo>
                  <a:pt x="2390" y="938"/>
                </a:lnTo>
                <a:lnTo>
                  <a:pt x="2377" y="917"/>
                </a:lnTo>
                <a:lnTo>
                  <a:pt x="2363" y="896"/>
                </a:lnTo>
                <a:lnTo>
                  <a:pt x="2347" y="875"/>
                </a:lnTo>
                <a:lnTo>
                  <a:pt x="2332" y="855"/>
                </a:lnTo>
                <a:lnTo>
                  <a:pt x="2316" y="836"/>
                </a:lnTo>
                <a:lnTo>
                  <a:pt x="2300" y="816"/>
                </a:lnTo>
                <a:lnTo>
                  <a:pt x="2283" y="798"/>
                </a:lnTo>
                <a:lnTo>
                  <a:pt x="2266" y="779"/>
                </a:lnTo>
                <a:lnTo>
                  <a:pt x="2249" y="7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2" name="Google Shape;272;p35"/>
          <p:cNvSpPr/>
          <p:nvPr/>
        </p:nvSpPr>
        <p:spPr>
          <a:xfrm>
            <a:off x="1998273" y="2375928"/>
            <a:ext cx="167512" cy="158118"/>
          </a:xfrm>
          <a:custGeom>
            <a:rect b="b" l="l" r="r" t="t"/>
            <a:pathLst>
              <a:path extrusionOk="0" h="405" w="428">
                <a:moveTo>
                  <a:pt x="322" y="0"/>
                </a:moveTo>
                <a:lnTo>
                  <a:pt x="350" y="17"/>
                </a:lnTo>
                <a:lnTo>
                  <a:pt x="376" y="35"/>
                </a:lnTo>
                <a:lnTo>
                  <a:pt x="402" y="54"/>
                </a:lnTo>
                <a:lnTo>
                  <a:pt x="428" y="72"/>
                </a:lnTo>
                <a:lnTo>
                  <a:pt x="387" y="117"/>
                </a:lnTo>
                <a:lnTo>
                  <a:pt x="346" y="160"/>
                </a:lnTo>
                <a:lnTo>
                  <a:pt x="306" y="203"/>
                </a:lnTo>
                <a:lnTo>
                  <a:pt x="268" y="245"/>
                </a:lnTo>
                <a:lnTo>
                  <a:pt x="228" y="286"/>
                </a:lnTo>
                <a:lnTo>
                  <a:pt x="189" y="327"/>
                </a:lnTo>
                <a:lnTo>
                  <a:pt x="151" y="366"/>
                </a:lnTo>
                <a:lnTo>
                  <a:pt x="113" y="405"/>
                </a:lnTo>
                <a:lnTo>
                  <a:pt x="86" y="387"/>
                </a:lnTo>
                <a:lnTo>
                  <a:pt x="57" y="371"/>
                </a:lnTo>
                <a:lnTo>
                  <a:pt x="28" y="355"/>
                </a:lnTo>
                <a:lnTo>
                  <a:pt x="0" y="340"/>
                </a:lnTo>
                <a:lnTo>
                  <a:pt x="38" y="301"/>
                </a:lnTo>
                <a:lnTo>
                  <a:pt x="77" y="261"/>
                </a:lnTo>
                <a:lnTo>
                  <a:pt x="117" y="220"/>
                </a:lnTo>
                <a:lnTo>
                  <a:pt x="157" y="178"/>
                </a:lnTo>
                <a:lnTo>
                  <a:pt x="198" y="135"/>
                </a:lnTo>
                <a:lnTo>
                  <a:pt x="239" y="91"/>
                </a:lnTo>
                <a:lnTo>
                  <a:pt x="280" y="46"/>
                </a:lnTo>
                <a:lnTo>
                  <a:pt x="322" y="0"/>
                </a:lnTo>
                <a:close/>
              </a:path>
            </a:pathLst>
          </a:custGeom>
          <a:solidFill>
            <a:srgbClr val="83828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5"/>
          <p:cNvSpPr/>
          <p:nvPr/>
        </p:nvSpPr>
        <p:spPr>
          <a:xfrm>
            <a:off x="2925065" y="2288258"/>
            <a:ext cx="1178844" cy="1178844"/>
          </a:xfrm>
          <a:custGeom>
            <a:rect b="b" l="l" r="r" t="t"/>
            <a:pathLst>
              <a:path extrusionOk="0" h="3011" w="3010">
                <a:moveTo>
                  <a:pt x="1505" y="0"/>
                </a:moveTo>
                <a:lnTo>
                  <a:pt x="1543" y="0"/>
                </a:lnTo>
                <a:lnTo>
                  <a:pt x="1582" y="1"/>
                </a:lnTo>
                <a:lnTo>
                  <a:pt x="1621" y="4"/>
                </a:lnTo>
                <a:lnTo>
                  <a:pt x="1659" y="7"/>
                </a:lnTo>
                <a:lnTo>
                  <a:pt x="1696" y="12"/>
                </a:lnTo>
                <a:lnTo>
                  <a:pt x="1734" y="16"/>
                </a:lnTo>
                <a:lnTo>
                  <a:pt x="1772" y="23"/>
                </a:lnTo>
                <a:lnTo>
                  <a:pt x="1808" y="30"/>
                </a:lnTo>
                <a:lnTo>
                  <a:pt x="1845" y="37"/>
                </a:lnTo>
                <a:lnTo>
                  <a:pt x="1881" y="46"/>
                </a:lnTo>
                <a:lnTo>
                  <a:pt x="1917" y="56"/>
                </a:lnTo>
                <a:lnTo>
                  <a:pt x="1952" y="67"/>
                </a:lnTo>
                <a:lnTo>
                  <a:pt x="1988" y="78"/>
                </a:lnTo>
                <a:lnTo>
                  <a:pt x="2022" y="91"/>
                </a:lnTo>
                <a:lnTo>
                  <a:pt x="2056" y="104"/>
                </a:lnTo>
                <a:lnTo>
                  <a:pt x="2091" y="117"/>
                </a:lnTo>
                <a:lnTo>
                  <a:pt x="2124" y="133"/>
                </a:lnTo>
                <a:lnTo>
                  <a:pt x="2157" y="148"/>
                </a:lnTo>
                <a:lnTo>
                  <a:pt x="2190" y="164"/>
                </a:lnTo>
                <a:lnTo>
                  <a:pt x="2222" y="181"/>
                </a:lnTo>
                <a:lnTo>
                  <a:pt x="2253" y="199"/>
                </a:lnTo>
                <a:lnTo>
                  <a:pt x="2285" y="217"/>
                </a:lnTo>
                <a:lnTo>
                  <a:pt x="2315" y="237"/>
                </a:lnTo>
                <a:lnTo>
                  <a:pt x="2346" y="257"/>
                </a:lnTo>
                <a:lnTo>
                  <a:pt x="2376" y="277"/>
                </a:lnTo>
                <a:lnTo>
                  <a:pt x="2405" y="299"/>
                </a:lnTo>
                <a:lnTo>
                  <a:pt x="2434" y="321"/>
                </a:lnTo>
                <a:lnTo>
                  <a:pt x="2462" y="343"/>
                </a:lnTo>
                <a:lnTo>
                  <a:pt x="2489" y="366"/>
                </a:lnTo>
                <a:lnTo>
                  <a:pt x="2517" y="391"/>
                </a:lnTo>
                <a:lnTo>
                  <a:pt x="2542" y="415"/>
                </a:lnTo>
                <a:lnTo>
                  <a:pt x="2569" y="441"/>
                </a:lnTo>
                <a:lnTo>
                  <a:pt x="2594" y="466"/>
                </a:lnTo>
                <a:lnTo>
                  <a:pt x="2619" y="493"/>
                </a:lnTo>
                <a:lnTo>
                  <a:pt x="2642" y="519"/>
                </a:lnTo>
                <a:lnTo>
                  <a:pt x="2665" y="547"/>
                </a:lnTo>
                <a:lnTo>
                  <a:pt x="2689" y="576"/>
                </a:lnTo>
                <a:lnTo>
                  <a:pt x="2711" y="604"/>
                </a:lnTo>
                <a:lnTo>
                  <a:pt x="2732" y="634"/>
                </a:lnTo>
                <a:lnTo>
                  <a:pt x="2753" y="664"/>
                </a:lnTo>
                <a:lnTo>
                  <a:pt x="2773" y="693"/>
                </a:lnTo>
                <a:lnTo>
                  <a:pt x="2792" y="724"/>
                </a:lnTo>
                <a:lnTo>
                  <a:pt x="2810" y="756"/>
                </a:lnTo>
                <a:lnTo>
                  <a:pt x="2828" y="788"/>
                </a:lnTo>
                <a:lnTo>
                  <a:pt x="2845" y="820"/>
                </a:lnTo>
                <a:lnTo>
                  <a:pt x="2861" y="852"/>
                </a:lnTo>
                <a:lnTo>
                  <a:pt x="2877" y="885"/>
                </a:lnTo>
                <a:lnTo>
                  <a:pt x="2891" y="920"/>
                </a:lnTo>
                <a:lnTo>
                  <a:pt x="2906" y="953"/>
                </a:lnTo>
                <a:lnTo>
                  <a:pt x="2918" y="987"/>
                </a:lnTo>
                <a:lnTo>
                  <a:pt x="2930" y="1023"/>
                </a:lnTo>
                <a:lnTo>
                  <a:pt x="2942" y="1057"/>
                </a:lnTo>
                <a:lnTo>
                  <a:pt x="2952" y="1092"/>
                </a:lnTo>
                <a:lnTo>
                  <a:pt x="2962" y="1129"/>
                </a:lnTo>
                <a:lnTo>
                  <a:pt x="2971" y="1166"/>
                </a:lnTo>
                <a:lnTo>
                  <a:pt x="2979" y="1202"/>
                </a:lnTo>
                <a:lnTo>
                  <a:pt x="2987" y="1239"/>
                </a:lnTo>
                <a:lnTo>
                  <a:pt x="2992" y="1275"/>
                </a:lnTo>
                <a:lnTo>
                  <a:pt x="2998" y="1313"/>
                </a:lnTo>
                <a:lnTo>
                  <a:pt x="3002" y="1351"/>
                </a:lnTo>
                <a:lnTo>
                  <a:pt x="3005" y="1389"/>
                </a:lnTo>
                <a:lnTo>
                  <a:pt x="3008" y="1427"/>
                </a:lnTo>
                <a:lnTo>
                  <a:pt x="3009" y="1466"/>
                </a:lnTo>
                <a:lnTo>
                  <a:pt x="3010" y="1505"/>
                </a:lnTo>
                <a:lnTo>
                  <a:pt x="3009" y="1544"/>
                </a:lnTo>
                <a:lnTo>
                  <a:pt x="3008" y="1582"/>
                </a:lnTo>
                <a:lnTo>
                  <a:pt x="3005" y="1621"/>
                </a:lnTo>
                <a:lnTo>
                  <a:pt x="3002" y="1659"/>
                </a:lnTo>
                <a:lnTo>
                  <a:pt x="2998" y="1697"/>
                </a:lnTo>
                <a:lnTo>
                  <a:pt x="2992" y="1734"/>
                </a:lnTo>
                <a:lnTo>
                  <a:pt x="2987" y="1772"/>
                </a:lnTo>
                <a:lnTo>
                  <a:pt x="2979" y="1808"/>
                </a:lnTo>
                <a:lnTo>
                  <a:pt x="2971" y="1845"/>
                </a:lnTo>
                <a:lnTo>
                  <a:pt x="2962" y="1882"/>
                </a:lnTo>
                <a:lnTo>
                  <a:pt x="2952" y="1917"/>
                </a:lnTo>
                <a:lnTo>
                  <a:pt x="2942" y="1953"/>
                </a:lnTo>
                <a:lnTo>
                  <a:pt x="2930" y="1988"/>
                </a:lnTo>
                <a:lnTo>
                  <a:pt x="2918" y="2022"/>
                </a:lnTo>
                <a:lnTo>
                  <a:pt x="2906" y="2057"/>
                </a:lnTo>
                <a:lnTo>
                  <a:pt x="2891" y="2091"/>
                </a:lnTo>
                <a:lnTo>
                  <a:pt x="2877" y="2124"/>
                </a:lnTo>
                <a:lnTo>
                  <a:pt x="2861" y="2158"/>
                </a:lnTo>
                <a:lnTo>
                  <a:pt x="2845" y="2191"/>
                </a:lnTo>
                <a:lnTo>
                  <a:pt x="2828" y="2223"/>
                </a:lnTo>
                <a:lnTo>
                  <a:pt x="2810" y="2255"/>
                </a:lnTo>
                <a:lnTo>
                  <a:pt x="2792" y="2286"/>
                </a:lnTo>
                <a:lnTo>
                  <a:pt x="2773" y="2317"/>
                </a:lnTo>
                <a:lnTo>
                  <a:pt x="2753" y="2347"/>
                </a:lnTo>
                <a:lnTo>
                  <a:pt x="2732" y="2377"/>
                </a:lnTo>
                <a:lnTo>
                  <a:pt x="2711" y="2406"/>
                </a:lnTo>
                <a:lnTo>
                  <a:pt x="2689" y="2435"/>
                </a:lnTo>
                <a:lnTo>
                  <a:pt x="2665" y="2463"/>
                </a:lnTo>
                <a:lnTo>
                  <a:pt x="2642" y="2490"/>
                </a:lnTo>
                <a:lnTo>
                  <a:pt x="2619" y="2518"/>
                </a:lnTo>
                <a:lnTo>
                  <a:pt x="2594" y="2544"/>
                </a:lnTo>
                <a:lnTo>
                  <a:pt x="2569" y="2570"/>
                </a:lnTo>
                <a:lnTo>
                  <a:pt x="2542" y="2595"/>
                </a:lnTo>
                <a:lnTo>
                  <a:pt x="2517" y="2620"/>
                </a:lnTo>
                <a:lnTo>
                  <a:pt x="2489" y="2644"/>
                </a:lnTo>
                <a:lnTo>
                  <a:pt x="2462" y="2667"/>
                </a:lnTo>
                <a:lnTo>
                  <a:pt x="2434" y="2690"/>
                </a:lnTo>
                <a:lnTo>
                  <a:pt x="2405" y="2712"/>
                </a:lnTo>
                <a:lnTo>
                  <a:pt x="2376" y="2733"/>
                </a:lnTo>
                <a:lnTo>
                  <a:pt x="2346" y="2754"/>
                </a:lnTo>
                <a:lnTo>
                  <a:pt x="2315" y="2774"/>
                </a:lnTo>
                <a:lnTo>
                  <a:pt x="2285" y="2793"/>
                </a:lnTo>
                <a:lnTo>
                  <a:pt x="2253" y="2811"/>
                </a:lnTo>
                <a:lnTo>
                  <a:pt x="2222" y="2829"/>
                </a:lnTo>
                <a:lnTo>
                  <a:pt x="2190" y="2846"/>
                </a:lnTo>
                <a:lnTo>
                  <a:pt x="2157" y="2862"/>
                </a:lnTo>
                <a:lnTo>
                  <a:pt x="2124" y="2878"/>
                </a:lnTo>
                <a:lnTo>
                  <a:pt x="2091" y="2892"/>
                </a:lnTo>
                <a:lnTo>
                  <a:pt x="2056" y="2907"/>
                </a:lnTo>
                <a:lnTo>
                  <a:pt x="2022" y="2920"/>
                </a:lnTo>
                <a:lnTo>
                  <a:pt x="1988" y="2932"/>
                </a:lnTo>
                <a:lnTo>
                  <a:pt x="1952" y="2943"/>
                </a:lnTo>
                <a:lnTo>
                  <a:pt x="1917" y="2953"/>
                </a:lnTo>
                <a:lnTo>
                  <a:pt x="1881" y="2963"/>
                </a:lnTo>
                <a:lnTo>
                  <a:pt x="1845" y="2972"/>
                </a:lnTo>
                <a:lnTo>
                  <a:pt x="1808" y="2980"/>
                </a:lnTo>
                <a:lnTo>
                  <a:pt x="1772" y="2988"/>
                </a:lnTo>
                <a:lnTo>
                  <a:pt x="1734" y="2993"/>
                </a:lnTo>
                <a:lnTo>
                  <a:pt x="1696" y="2999"/>
                </a:lnTo>
                <a:lnTo>
                  <a:pt x="1659" y="3003"/>
                </a:lnTo>
                <a:lnTo>
                  <a:pt x="1621" y="3007"/>
                </a:lnTo>
                <a:lnTo>
                  <a:pt x="1582" y="3009"/>
                </a:lnTo>
                <a:lnTo>
                  <a:pt x="1543" y="3011"/>
                </a:lnTo>
                <a:lnTo>
                  <a:pt x="1505" y="3011"/>
                </a:lnTo>
                <a:lnTo>
                  <a:pt x="1466" y="3011"/>
                </a:lnTo>
                <a:lnTo>
                  <a:pt x="1427" y="3009"/>
                </a:lnTo>
                <a:lnTo>
                  <a:pt x="1390" y="3007"/>
                </a:lnTo>
                <a:lnTo>
                  <a:pt x="1351" y="3003"/>
                </a:lnTo>
                <a:lnTo>
                  <a:pt x="1313" y="2999"/>
                </a:lnTo>
                <a:lnTo>
                  <a:pt x="1275" y="2993"/>
                </a:lnTo>
                <a:lnTo>
                  <a:pt x="1239" y="2988"/>
                </a:lnTo>
                <a:lnTo>
                  <a:pt x="1201" y="2980"/>
                </a:lnTo>
                <a:lnTo>
                  <a:pt x="1165" y="2972"/>
                </a:lnTo>
                <a:lnTo>
                  <a:pt x="1129" y="2963"/>
                </a:lnTo>
                <a:lnTo>
                  <a:pt x="1093" y="2953"/>
                </a:lnTo>
                <a:lnTo>
                  <a:pt x="1057" y="2943"/>
                </a:lnTo>
                <a:lnTo>
                  <a:pt x="1022" y="2932"/>
                </a:lnTo>
                <a:lnTo>
                  <a:pt x="987" y="2920"/>
                </a:lnTo>
                <a:lnTo>
                  <a:pt x="953" y="2907"/>
                </a:lnTo>
                <a:lnTo>
                  <a:pt x="919" y="2892"/>
                </a:lnTo>
                <a:lnTo>
                  <a:pt x="886" y="2878"/>
                </a:lnTo>
                <a:lnTo>
                  <a:pt x="852" y="2862"/>
                </a:lnTo>
                <a:lnTo>
                  <a:pt x="820" y="2846"/>
                </a:lnTo>
                <a:lnTo>
                  <a:pt x="787" y="2829"/>
                </a:lnTo>
                <a:lnTo>
                  <a:pt x="756" y="2811"/>
                </a:lnTo>
                <a:lnTo>
                  <a:pt x="725" y="2793"/>
                </a:lnTo>
                <a:lnTo>
                  <a:pt x="694" y="2774"/>
                </a:lnTo>
                <a:lnTo>
                  <a:pt x="663" y="2754"/>
                </a:lnTo>
                <a:lnTo>
                  <a:pt x="634" y="2733"/>
                </a:lnTo>
                <a:lnTo>
                  <a:pt x="604" y="2712"/>
                </a:lnTo>
                <a:lnTo>
                  <a:pt x="576" y="2690"/>
                </a:lnTo>
                <a:lnTo>
                  <a:pt x="548" y="2667"/>
                </a:lnTo>
                <a:lnTo>
                  <a:pt x="520" y="2644"/>
                </a:lnTo>
                <a:lnTo>
                  <a:pt x="492" y="2620"/>
                </a:lnTo>
                <a:lnTo>
                  <a:pt x="467" y="2595"/>
                </a:lnTo>
                <a:lnTo>
                  <a:pt x="440" y="2570"/>
                </a:lnTo>
                <a:lnTo>
                  <a:pt x="416" y="2544"/>
                </a:lnTo>
                <a:lnTo>
                  <a:pt x="391" y="2518"/>
                </a:lnTo>
                <a:lnTo>
                  <a:pt x="367" y="2490"/>
                </a:lnTo>
                <a:lnTo>
                  <a:pt x="344" y="2463"/>
                </a:lnTo>
                <a:lnTo>
                  <a:pt x="321" y="2435"/>
                </a:lnTo>
                <a:lnTo>
                  <a:pt x="299" y="2406"/>
                </a:lnTo>
                <a:lnTo>
                  <a:pt x="278" y="2377"/>
                </a:lnTo>
                <a:lnTo>
                  <a:pt x="257" y="2347"/>
                </a:lnTo>
                <a:lnTo>
                  <a:pt x="237" y="2317"/>
                </a:lnTo>
                <a:lnTo>
                  <a:pt x="218" y="2286"/>
                </a:lnTo>
                <a:lnTo>
                  <a:pt x="199" y="2255"/>
                </a:lnTo>
                <a:lnTo>
                  <a:pt x="181" y="2223"/>
                </a:lnTo>
                <a:lnTo>
                  <a:pt x="165" y="2191"/>
                </a:lnTo>
                <a:lnTo>
                  <a:pt x="148" y="2158"/>
                </a:lnTo>
                <a:lnTo>
                  <a:pt x="133" y="2124"/>
                </a:lnTo>
                <a:lnTo>
                  <a:pt x="118" y="2091"/>
                </a:lnTo>
                <a:lnTo>
                  <a:pt x="105" y="2057"/>
                </a:lnTo>
                <a:lnTo>
                  <a:pt x="92" y="2022"/>
                </a:lnTo>
                <a:lnTo>
                  <a:pt x="79" y="1988"/>
                </a:lnTo>
                <a:lnTo>
                  <a:pt x="67" y="1953"/>
                </a:lnTo>
                <a:lnTo>
                  <a:pt x="57" y="1917"/>
                </a:lnTo>
                <a:lnTo>
                  <a:pt x="47" y="1882"/>
                </a:lnTo>
                <a:lnTo>
                  <a:pt x="38" y="1845"/>
                </a:lnTo>
                <a:lnTo>
                  <a:pt x="31" y="1808"/>
                </a:lnTo>
                <a:lnTo>
                  <a:pt x="24" y="1772"/>
                </a:lnTo>
                <a:lnTo>
                  <a:pt x="17" y="1734"/>
                </a:lnTo>
                <a:lnTo>
                  <a:pt x="12" y="1697"/>
                </a:lnTo>
                <a:lnTo>
                  <a:pt x="7" y="1659"/>
                </a:lnTo>
                <a:lnTo>
                  <a:pt x="4" y="1621"/>
                </a:lnTo>
                <a:lnTo>
                  <a:pt x="2" y="1582"/>
                </a:lnTo>
                <a:lnTo>
                  <a:pt x="1" y="1544"/>
                </a:lnTo>
                <a:lnTo>
                  <a:pt x="0" y="1505"/>
                </a:lnTo>
                <a:lnTo>
                  <a:pt x="1" y="1466"/>
                </a:lnTo>
                <a:lnTo>
                  <a:pt x="2" y="1427"/>
                </a:lnTo>
                <a:lnTo>
                  <a:pt x="4" y="1389"/>
                </a:lnTo>
                <a:lnTo>
                  <a:pt x="7" y="1351"/>
                </a:lnTo>
                <a:lnTo>
                  <a:pt x="12" y="1313"/>
                </a:lnTo>
                <a:lnTo>
                  <a:pt x="17" y="1275"/>
                </a:lnTo>
                <a:lnTo>
                  <a:pt x="24" y="1239"/>
                </a:lnTo>
                <a:lnTo>
                  <a:pt x="31" y="1202"/>
                </a:lnTo>
                <a:lnTo>
                  <a:pt x="38" y="1166"/>
                </a:lnTo>
                <a:lnTo>
                  <a:pt x="47" y="1129"/>
                </a:lnTo>
                <a:lnTo>
                  <a:pt x="57" y="1092"/>
                </a:lnTo>
                <a:lnTo>
                  <a:pt x="67" y="1057"/>
                </a:lnTo>
                <a:lnTo>
                  <a:pt x="79" y="1023"/>
                </a:lnTo>
                <a:lnTo>
                  <a:pt x="92" y="987"/>
                </a:lnTo>
                <a:lnTo>
                  <a:pt x="105" y="953"/>
                </a:lnTo>
                <a:lnTo>
                  <a:pt x="118" y="920"/>
                </a:lnTo>
                <a:lnTo>
                  <a:pt x="133" y="885"/>
                </a:lnTo>
                <a:lnTo>
                  <a:pt x="148" y="852"/>
                </a:lnTo>
                <a:lnTo>
                  <a:pt x="165" y="820"/>
                </a:lnTo>
                <a:lnTo>
                  <a:pt x="181" y="788"/>
                </a:lnTo>
                <a:lnTo>
                  <a:pt x="199" y="756"/>
                </a:lnTo>
                <a:lnTo>
                  <a:pt x="218" y="724"/>
                </a:lnTo>
                <a:lnTo>
                  <a:pt x="237" y="693"/>
                </a:lnTo>
                <a:lnTo>
                  <a:pt x="257" y="664"/>
                </a:lnTo>
                <a:lnTo>
                  <a:pt x="278" y="634"/>
                </a:lnTo>
                <a:lnTo>
                  <a:pt x="299" y="604"/>
                </a:lnTo>
                <a:lnTo>
                  <a:pt x="321" y="576"/>
                </a:lnTo>
                <a:lnTo>
                  <a:pt x="344" y="547"/>
                </a:lnTo>
                <a:lnTo>
                  <a:pt x="367" y="519"/>
                </a:lnTo>
                <a:lnTo>
                  <a:pt x="391" y="493"/>
                </a:lnTo>
                <a:lnTo>
                  <a:pt x="416" y="466"/>
                </a:lnTo>
                <a:lnTo>
                  <a:pt x="440" y="441"/>
                </a:lnTo>
                <a:lnTo>
                  <a:pt x="467" y="415"/>
                </a:lnTo>
                <a:lnTo>
                  <a:pt x="492" y="391"/>
                </a:lnTo>
                <a:lnTo>
                  <a:pt x="520" y="366"/>
                </a:lnTo>
                <a:lnTo>
                  <a:pt x="548" y="343"/>
                </a:lnTo>
                <a:lnTo>
                  <a:pt x="576" y="321"/>
                </a:lnTo>
                <a:lnTo>
                  <a:pt x="604" y="299"/>
                </a:lnTo>
                <a:lnTo>
                  <a:pt x="634" y="277"/>
                </a:lnTo>
                <a:lnTo>
                  <a:pt x="663" y="257"/>
                </a:lnTo>
                <a:lnTo>
                  <a:pt x="694" y="237"/>
                </a:lnTo>
                <a:lnTo>
                  <a:pt x="725" y="217"/>
                </a:lnTo>
                <a:lnTo>
                  <a:pt x="756" y="199"/>
                </a:lnTo>
                <a:lnTo>
                  <a:pt x="787" y="181"/>
                </a:lnTo>
                <a:lnTo>
                  <a:pt x="820" y="164"/>
                </a:lnTo>
                <a:lnTo>
                  <a:pt x="852" y="148"/>
                </a:lnTo>
                <a:lnTo>
                  <a:pt x="886" y="133"/>
                </a:lnTo>
                <a:lnTo>
                  <a:pt x="919" y="117"/>
                </a:lnTo>
                <a:lnTo>
                  <a:pt x="953" y="104"/>
                </a:lnTo>
                <a:lnTo>
                  <a:pt x="987" y="91"/>
                </a:lnTo>
                <a:lnTo>
                  <a:pt x="1022" y="78"/>
                </a:lnTo>
                <a:lnTo>
                  <a:pt x="1057" y="67"/>
                </a:lnTo>
                <a:lnTo>
                  <a:pt x="1093" y="56"/>
                </a:lnTo>
                <a:lnTo>
                  <a:pt x="1129" y="46"/>
                </a:lnTo>
                <a:lnTo>
                  <a:pt x="1165" y="37"/>
                </a:lnTo>
                <a:lnTo>
                  <a:pt x="1201" y="30"/>
                </a:lnTo>
                <a:lnTo>
                  <a:pt x="1239" y="23"/>
                </a:lnTo>
                <a:lnTo>
                  <a:pt x="1275" y="16"/>
                </a:lnTo>
                <a:lnTo>
                  <a:pt x="1313" y="12"/>
                </a:lnTo>
                <a:lnTo>
                  <a:pt x="1351" y="7"/>
                </a:lnTo>
                <a:lnTo>
                  <a:pt x="1390" y="4"/>
                </a:lnTo>
                <a:lnTo>
                  <a:pt x="1427" y="1"/>
                </a:lnTo>
                <a:lnTo>
                  <a:pt x="1466" y="0"/>
                </a:lnTo>
                <a:lnTo>
                  <a:pt x="1505" y="0"/>
                </a:lnTo>
                <a:close/>
                <a:moveTo>
                  <a:pt x="2248" y="761"/>
                </a:moveTo>
                <a:lnTo>
                  <a:pt x="2230" y="743"/>
                </a:lnTo>
                <a:lnTo>
                  <a:pt x="2211" y="727"/>
                </a:lnTo>
                <a:lnTo>
                  <a:pt x="2192" y="710"/>
                </a:lnTo>
                <a:lnTo>
                  <a:pt x="2174" y="693"/>
                </a:lnTo>
                <a:lnTo>
                  <a:pt x="2154" y="678"/>
                </a:lnTo>
                <a:lnTo>
                  <a:pt x="2134" y="662"/>
                </a:lnTo>
                <a:lnTo>
                  <a:pt x="2114" y="647"/>
                </a:lnTo>
                <a:lnTo>
                  <a:pt x="2093" y="632"/>
                </a:lnTo>
                <a:lnTo>
                  <a:pt x="2072" y="619"/>
                </a:lnTo>
                <a:lnTo>
                  <a:pt x="2050" y="606"/>
                </a:lnTo>
                <a:lnTo>
                  <a:pt x="2029" y="593"/>
                </a:lnTo>
                <a:lnTo>
                  <a:pt x="2006" y="580"/>
                </a:lnTo>
                <a:lnTo>
                  <a:pt x="1983" y="568"/>
                </a:lnTo>
                <a:lnTo>
                  <a:pt x="1961" y="557"/>
                </a:lnTo>
                <a:lnTo>
                  <a:pt x="1938" y="546"/>
                </a:lnTo>
                <a:lnTo>
                  <a:pt x="1914" y="536"/>
                </a:lnTo>
                <a:lnTo>
                  <a:pt x="1890" y="526"/>
                </a:lnTo>
                <a:lnTo>
                  <a:pt x="1866" y="517"/>
                </a:lnTo>
                <a:lnTo>
                  <a:pt x="1842" y="508"/>
                </a:lnTo>
                <a:lnTo>
                  <a:pt x="1817" y="501"/>
                </a:lnTo>
                <a:lnTo>
                  <a:pt x="1793" y="493"/>
                </a:lnTo>
                <a:lnTo>
                  <a:pt x="1767" y="486"/>
                </a:lnTo>
                <a:lnTo>
                  <a:pt x="1742" y="480"/>
                </a:lnTo>
                <a:lnTo>
                  <a:pt x="1716" y="474"/>
                </a:lnTo>
                <a:lnTo>
                  <a:pt x="1691" y="470"/>
                </a:lnTo>
                <a:lnTo>
                  <a:pt x="1665" y="465"/>
                </a:lnTo>
                <a:lnTo>
                  <a:pt x="1639" y="462"/>
                </a:lnTo>
                <a:lnTo>
                  <a:pt x="1612" y="458"/>
                </a:lnTo>
                <a:lnTo>
                  <a:pt x="1586" y="456"/>
                </a:lnTo>
                <a:lnTo>
                  <a:pt x="1559" y="454"/>
                </a:lnTo>
                <a:lnTo>
                  <a:pt x="1532" y="453"/>
                </a:lnTo>
                <a:lnTo>
                  <a:pt x="1505" y="453"/>
                </a:lnTo>
                <a:lnTo>
                  <a:pt x="1478" y="453"/>
                </a:lnTo>
                <a:lnTo>
                  <a:pt x="1450" y="454"/>
                </a:lnTo>
                <a:lnTo>
                  <a:pt x="1424" y="456"/>
                </a:lnTo>
                <a:lnTo>
                  <a:pt x="1397" y="458"/>
                </a:lnTo>
                <a:lnTo>
                  <a:pt x="1371" y="462"/>
                </a:lnTo>
                <a:lnTo>
                  <a:pt x="1344" y="465"/>
                </a:lnTo>
                <a:lnTo>
                  <a:pt x="1319" y="470"/>
                </a:lnTo>
                <a:lnTo>
                  <a:pt x="1293" y="474"/>
                </a:lnTo>
                <a:lnTo>
                  <a:pt x="1268" y="480"/>
                </a:lnTo>
                <a:lnTo>
                  <a:pt x="1242" y="486"/>
                </a:lnTo>
                <a:lnTo>
                  <a:pt x="1217" y="493"/>
                </a:lnTo>
                <a:lnTo>
                  <a:pt x="1192" y="501"/>
                </a:lnTo>
                <a:lnTo>
                  <a:pt x="1168" y="508"/>
                </a:lnTo>
                <a:lnTo>
                  <a:pt x="1144" y="517"/>
                </a:lnTo>
                <a:lnTo>
                  <a:pt x="1119" y="526"/>
                </a:lnTo>
                <a:lnTo>
                  <a:pt x="1096" y="536"/>
                </a:lnTo>
                <a:lnTo>
                  <a:pt x="1072" y="546"/>
                </a:lnTo>
                <a:lnTo>
                  <a:pt x="1048" y="557"/>
                </a:lnTo>
                <a:lnTo>
                  <a:pt x="1026" y="568"/>
                </a:lnTo>
                <a:lnTo>
                  <a:pt x="1004" y="580"/>
                </a:lnTo>
                <a:lnTo>
                  <a:pt x="982" y="593"/>
                </a:lnTo>
                <a:lnTo>
                  <a:pt x="960" y="606"/>
                </a:lnTo>
                <a:lnTo>
                  <a:pt x="938" y="619"/>
                </a:lnTo>
                <a:lnTo>
                  <a:pt x="917" y="632"/>
                </a:lnTo>
                <a:lnTo>
                  <a:pt x="897" y="647"/>
                </a:lnTo>
                <a:lnTo>
                  <a:pt x="876" y="662"/>
                </a:lnTo>
                <a:lnTo>
                  <a:pt x="856" y="678"/>
                </a:lnTo>
                <a:lnTo>
                  <a:pt x="836" y="693"/>
                </a:lnTo>
                <a:lnTo>
                  <a:pt x="817" y="710"/>
                </a:lnTo>
                <a:lnTo>
                  <a:pt x="798" y="727"/>
                </a:lnTo>
                <a:lnTo>
                  <a:pt x="779" y="743"/>
                </a:lnTo>
                <a:lnTo>
                  <a:pt x="762" y="761"/>
                </a:lnTo>
                <a:lnTo>
                  <a:pt x="744" y="779"/>
                </a:lnTo>
                <a:lnTo>
                  <a:pt x="726" y="798"/>
                </a:lnTo>
                <a:lnTo>
                  <a:pt x="710" y="816"/>
                </a:lnTo>
                <a:lnTo>
                  <a:pt x="694" y="836"/>
                </a:lnTo>
                <a:lnTo>
                  <a:pt x="677" y="855"/>
                </a:lnTo>
                <a:lnTo>
                  <a:pt x="662" y="875"/>
                </a:lnTo>
                <a:lnTo>
                  <a:pt x="647" y="896"/>
                </a:lnTo>
                <a:lnTo>
                  <a:pt x="633" y="917"/>
                </a:lnTo>
                <a:lnTo>
                  <a:pt x="619" y="938"/>
                </a:lnTo>
                <a:lnTo>
                  <a:pt x="605" y="959"/>
                </a:lnTo>
                <a:lnTo>
                  <a:pt x="592" y="982"/>
                </a:lnTo>
                <a:lnTo>
                  <a:pt x="580" y="1004"/>
                </a:lnTo>
                <a:lnTo>
                  <a:pt x="569" y="1026"/>
                </a:lnTo>
                <a:lnTo>
                  <a:pt x="557" y="1049"/>
                </a:lnTo>
                <a:lnTo>
                  <a:pt x="547" y="1073"/>
                </a:lnTo>
                <a:lnTo>
                  <a:pt x="536" y="1096"/>
                </a:lnTo>
                <a:lnTo>
                  <a:pt x="527" y="1119"/>
                </a:lnTo>
                <a:lnTo>
                  <a:pt x="517" y="1143"/>
                </a:lnTo>
                <a:lnTo>
                  <a:pt x="509" y="1168"/>
                </a:lnTo>
                <a:lnTo>
                  <a:pt x="500" y="1192"/>
                </a:lnTo>
                <a:lnTo>
                  <a:pt x="494" y="1218"/>
                </a:lnTo>
                <a:lnTo>
                  <a:pt x="487" y="1242"/>
                </a:lnTo>
                <a:lnTo>
                  <a:pt x="480" y="1268"/>
                </a:lnTo>
                <a:lnTo>
                  <a:pt x="475" y="1293"/>
                </a:lnTo>
                <a:lnTo>
                  <a:pt x="470" y="1319"/>
                </a:lnTo>
                <a:lnTo>
                  <a:pt x="466" y="1345"/>
                </a:lnTo>
                <a:lnTo>
                  <a:pt x="461" y="1371"/>
                </a:lnTo>
                <a:lnTo>
                  <a:pt x="459" y="1397"/>
                </a:lnTo>
                <a:lnTo>
                  <a:pt x="456" y="1424"/>
                </a:lnTo>
                <a:lnTo>
                  <a:pt x="455" y="1452"/>
                </a:lnTo>
                <a:lnTo>
                  <a:pt x="454" y="1478"/>
                </a:lnTo>
                <a:lnTo>
                  <a:pt x="454" y="1505"/>
                </a:lnTo>
                <a:lnTo>
                  <a:pt x="454" y="1532"/>
                </a:lnTo>
                <a:lnTo>
                  <a:pt x="455" y="1559"/>
                </a:lnTo>
                <a:lnTo>
                  <a:pt x="456" y="1586"/>
                </a:lnTo>
                <a:lnTo>
                  <a:pt x="459" y="1612"/>
                </a:lnTo>
                <a:lnTo>
                  <a:pt x="461" y="1639"/>
                </a:lnTo>
                <a:lnTo>
                  <a:pt x="466" y="1665"/>
                </a:lnTo>
                <a:lnTo>
                  <a:pt x="470" y="1691"/>
                </a:lnTo>
                <a:lnTo>
                  <a:pt x="475" y="1718"/>
                </a:lnTo>
                <a:lnTo>
                  <a:pt x="480" y="1743"/>
                </a:lnTo>
                <a:lnTo>
                  <a:pt x="487" y="1769"/>
                </a:lnTo>
                <a:lnTo>
                  <a:pt x="494" y="1793"/>
                </a:lnTo>
                <a:lnTo>
                  <a:pt x="500" y="1818"/>
                </a:lnTo>
                <a:lnTo>
                  <a:pt x="509" y="1843"/>
                </a:lnTo>
                <a:lnTo>
                  <a:pt x="517" y="1867"/>
                </a:lnTo>
                <a:lnTo>
                  <a:pt x="527" y="1890"/>
                </a:lnTo>
                <a:lnTo>
                  <a:pt x="536" y="1915"/>
                </a:lnTo>
                <a:lnTo>
                  <a:pt x="547" y="1938"/>
                </a:lnTo>
                <a:lnTo>
                  <a:pt x="557" y="1961"/>
                </a:lnTo>
                <a:lnTo>
                  <a:pt x="569" y="1984"/>
                </a:lnTo>
                <a:lnTo>
                  <a:pt x="580" y="2007"/>
                </a:lnTo>
                <a:lnTo>
                  <a:pt x="592" y="2029"/>
                </a:lnTo>
                <a:lnTo>
                  <a:pt x="605" y="2051"/>
                </a:lnTo>
                <a:lnTo>
                  <a:pt x="619" y="2072"/>
                </a:lnTo>
                <a:lnTo>
                  <a:pt x="633" y="2093"/>
                </a:lnTo>
                <a:lnTo>
                  <a:pt x="647" y="2114"/>
                </a:lnTo>
                <a:lnTo>
                  <a:pt x="662" y="2134"/>
                </a:lnTo>
                <a:lnTo>
                  <a:pt x="677" y="2154"/>
                </a:lnTo>
                <a:lnTo>
                  <a:pt x="694" y="2174"/>
                </a:lnTo>
                <a:lnTo>
                  <a:pt x="710" y="2194"/>
                </a:lnTo>
                <a:lnTo>
                  <a:pt x="726" y="2213"/>
                </a:lnTo>
                <a:lnTo>
                  <a:pt x="744" y="2231"/>
                </a:lnTo>
                <a:lnTo>
                  <a:pt x="762" y="2250"/>
                </a:lnTo>
                <a:lnTo>
                  <a:pt x="779" y="2266"/>
                </a:lnTo>
                <a:lnTo>
                  <a:pt x="798" y="2284"/>
                </a:lnTo>
                <a:lnTo>
                  <a:pt x="817" y="2301"/>
                </a:lnTo>
                <a:lnTo>
                  <a:pt x="836" y="2317"/>
                </a:lnTo>
                <a:lnTo>
                  <a:pt x="856" y="2333"/>
                </a:lnTo>
                <a:lnTo>
                  <a:pt x="876" y="2348"/>
                </a:lnTo>
                <a:lnTo>
                  <a:pt x="897" y="2363"/>
                </a:lnTo>
                <a:lnTo>
                  <a:pt x="917" y="2377"/>
                </a:lnTo>
                <a:lnTo>
                  <a:pt x="938" y="2391"/>
                </a:lnTo>
                <a:lnTo>
                  <a:pt x="960" y="2405"/>
                </a:lnTo>
                <a:lnTo>
                  <a:pt x="982" y="2418"/>
                </a:lnTo>
                <a:lnTo>
                  <a:pt x="1004" y="2430"/>
                </a:lnTo>
                <a:lnTo>
                  <a:pt x="1026" y="2442"/>
                </a:lnTo>
                <a:lnTo>
                  <a:pt x="1048" y="2454"/>
                </a:lnTo>
                <a:lnTo>
                  <a:pt x="1072" y="2465"/>
                </a:lnTo>
                <a:lnTo>
                  <a:pt x="1096" y="2475"/>
                </a:lnTo>
                <a:lnTo>
                  <a:pt x="1119" y="2485"/>
                </a:lnTo>
                <a:lnTo>
                  <a:pt x="1144" y="2493"/>
                </a:lnTo>
                <a:lnTo>
                  <a:pt x="1168" y="2502"/>
                </a:lnTo>
                <a:lnTo>
                  <a:pt x="1192" y="2510"/>
                </a:lnTo>
                <a:lnTo>
                  <a:pt x="1217" y="2518"/>
                </a:lnTo>
                <a:lnTo>
                  <a:pt x="1242" y="2524"/>
                </a:lnTo>
                <a:lnTo>
                  <a:pt x="1268" y="2530"/>
                </a:lnTo>
                <a:lnTo>
                  <a:pt x="1293" y="2536"/>
                </a:lnTo>
                <a:lnTo>
                  <a:pt x="1319" y="2541"/>
                </a:lnTo>
                <a:lnTo>
                  <a:pt x="1344" y="2545"/>
                </a:lnTo>
                <a:lnTo>
                  <a:pt x="1371" y="2549"/>
                </a:lnTo>
                <a:lnTo>
                  <a:pt x="1397" y="2552"/>
                </a:lnTo>
                <a:lnTo>
                  <a:pt x="1424" y="2554"/>
                </a:lnTo>
                <a:lnTo>
                  <a:pt x="1450" y="2555"/>
                </a:lnTo>
                <a:lnTo>
                  <a:pt x="1478" y="2557"/>
                </a:lnTo>
                <a:lnTo>
                  <a:pt x="1505" y="2558"/>
                </a:lnTo>
                <a:lnTo>
                  <a:pt x="1532" y="2557"/>
                </a:lnTo>
                <a:lnTo>
                  <a:pt x="1559" y="2555"/>
                </a:lnTo>
                <a:lnTo>
                  <a:pt x="1586" y="2554"/>
                </a:lnTo>
                <a:lnTo>
                  <a:pt x="1612" y="2552"/>
                </a:lnTo>
                <a:lnTo>
                  <a:pt x="1639" y="2549"/>
                </a:lnTo>
                <a:lnTo>
                  <a:pt x="1665" y="2545"/>
                </a:lnTo>
                <a:lnTo>
                  <a:pt x="1691" y="2541"/>
                </a:lnTo>
                <a:lnTo>
                  <a:pt x="1716" y="2536"/>
                </a:lnTo>
                <a:lnTo>
                  <a:pt x="1742" y="2530"/>
                </a:lnTo>
                <a:lnTo>
                  <a:pt x="1767" y="2524"/>
                </a:lnTo>
                <a:lnTo>
                  <a:pt x="1793" y="2518"/>
                </a:lnTo>
                <a:lnTo>
                  <a:pt x="1817" y="2510"/>
                </a:lnTo>
                <a:lnTo>
                  <a:pt x="1842" y="2502"/>
                </a:lnTo>
                <a:lnTo>
                  <a:pt x="1866" y="2493"/>
                </a:lnTo>
                <a:lnTo>
                  <a:pt x="1890" y="2485"/>
                </a:lnTo>
                <a:lnTo>
                  <a:pt x="1914" y="2475"/>
                </a:lnTo>
                <a:lnTo>
                  <a:pt x="1938" y="2465"/>
                </a:lnTo>
                <a:lnTo>
                  <a:pt x="1961" y="2454"/>
                </a:lnTo>
                <a:lnTo>
                  <a:pt x="1983" y="2442"/>
                </a:lnTo>
                <a:lnTo>
                  <a:pt x="2006" y="2430"/>
                </a:lnTo>
                <a:lnTo>
                  <a:pt x="2029" y="2418"/>
                </a:lnTo>
                <a:lnTo>
                  <a:pt x="2050" y="2405"/>
                </a:lnTo>
                <a:lnTo>
                  <a:pt x="2072" y="2391"/>
                </a:lnTo>
                <a:lnTo>
                  <a:pt x="2093" y="2377"/>
                </a:lnTo>
                <a:lnTo>
                  <a:pt x="2114" y="2363"/>
                </a:lnTo>
                <a:lnTo>
                  <a:pt x="2134" y="2348"/>
                </a:lnTo>
                <a:lnTo>
                  <a:pt x="2154" y="2333"/>
                </a:lnTo>
                <a:lnTo>
                  <a:pt x="2174" y="2317"/>
                </a:lnTo>
                <a:lnTo>
                  <a:pt x="2192" y="2301"/>
                </a:lnTo>
                <a:lnTo>
                  <a:pt x="2211" y="2284"/>
                </a:lnTo>
                <a:lnTo>
                  <a:pt x="2230" y="2266"/>
                </a:lnTo>
                <a:lnTo>
                  <a:pt x="2248" y="2250"/>
                </a:lnTo>
                <a:lnTo>
                  <a:pt x="2266" y="2231"/>
                </a:lnTo>
                <a:lnTo>
                  <a:pt x="2283" y="2213"/>
                </a:lnTo>
                <a:lnTo>
                  <a:pt x="2300" y="2194"/>
                </a:lnTo>
                <a:lnTo>
                  <a:pt x="2316" y="2174"/>
                </a:lnTo>
                <a:lnTo>
                  <a:pt x="2332" y="2154"/>
                </a:lnTo>
                <a:lnTo>
                  <a:pt x="2348" y="2134"/>
                </a:lnTo>
                <a:lnTo>
                  <a:pt x="2362" y="2114"/>
                </a:lnTo>
                <a:lnTo>
                  <a:pt x="2376" y="2093"/>
                </a:lnTo>
                <a:lnTo>
                  <a:pt x="2391" y="2072"/>
                </a:lnTo>
                <a:lnTo>
                  <a:pt x="2404" y="2051"/>
                </a:lnTo>
                <a:lnTo>
                  <a:pt x="2417" y="2029"/>
                </a:lnTo>
                <a:lnTo>
                  <a:pt x="2429" y="2007"/>
                </a:lnTo>
                <a:lnTo>
                  <a:pt x="2442" y="1984"/>
                </a:lnTo>
                <a:lnTo>
                  <a:pt x="2453" y="1961"/>
                </a:lnTo>
                <a:lnTo>
                  <a:pt x="2464" y="1938"/>
                </a:lnTo>
                <a:lnTo>
                  <a:pt x="2474" y="1915"/>
                </a:lnTo>
                <a:lnTo>
                  <a:pt x="2484" y="1890"/>
                </a:lnTo>
                <a:lnTo>
                  <a:pt x="2493" y="1867"/>
                </a:lnTo>
                <a:lnTo>
                  <a:pt x="2501" y="1843"/>
                </a:lnTo>
                <a:lnTo>
                  <a:pt x="2509" y="1818"/>
                </a:lnTo>
                <a:lnTo>
                  <a:pt x="2516" y="1793"/>
                </a:lnTo>
                <a:lnTo>
                  <a:pt x="2524" y="1769"/>
                </a:lnTo>
                <a:lnTo>
                  <a:pt x="2529" y="1743"/>
                </a:lnTo>
                <a:lnTo>
                  <a:pt x="2535" y="1718"/>
                </a:lnTo>
                <a:lnTo>
                  <a:pt x="2540" y="1691"/>
                </a:lnTo>
                <a:lnTo>
                  <a:pt x="2544" y="1665"/>
                </a:lnTo>
                <a:lnTo>
                  <a:pt x="2548" y="1639"/>
                </a:lnTo>
                <a:lnTo>
                  <a:pt x="2550" y="1612"/>
                </a:lnTo>
                <a:lnTo>
                  <a:pt x="2554" y="1586"/>
                </a:lnTo>
                <a:lnTo>
                  <a:pt x="2555" y="1559"/>
                </a:lnTo>
                <a:lnTo>
                  <a:pt x="2556" y="1532"/>
                </a:lnTo>
                <a:lnTo>
                  <a:pt x="2556" y="1505"/>
                </a:lnTo>
                <a:lnTo>
                  <a:pt x="2556" y="1478"/>
                </a:lnTo>
                <a:lnTo>
                  <a:pt x="2555" y="1452"/>
                </a:lnTo>
                <a:lnTo>
                  <a:pt x="2554" y="1424"/>
                </a:lnTo>
                <a:lnTo>
                  <a:pt x="2550" y="1397"/>
                </a:lnTo>
                <a:lnTo>
                  <a:pt x="2548" y="1371"/>
                </a:lnTo>
                <a:lnTo>
                  <a:pt x="2544" y="1345"/>
                </a:lnTo>
                <a:lnTo>
                  <a:pt x="2540" y="1319"/>
                </a:lnTo>
                <a:lnTo>
                  <a:pt x="2535" y="1293"/>
                </a:lnTo>
                <a:lnTo>
                  <a:pt x="2529" y="1268"/>
                </a:lnTo>
                <a:lnTo>
                  <a:pt x="2524" y="1242"/>
                </a:lnTo>
                <a:lnTo>
                  <a:pt x="2516" y="1218"/>
                </a:lnTo>
                <a:lnTo>
                  <a:pt x="2509" y="1192"/>
                </a:lnTo>
                <a:lnTo>
                  <a:pt x="2501" y="1168"/>
                </a:lnTo>
                <a:lnTo>
                  <a:pt x="2493" y="1143"/>
                </a:lnTo>
                <a:lnTo>
                  <a:pt x="2484" y="1119"/>
                </a:lnTo>
                <a:lnTo>
                  <a:pt x="2474" y="1096"/>
                </a:lnTo>
                <a:lnTo>
                  <a:pt x="2464" y="1073"/>
                </a:lnTo>
                <a:lnTo>
                  <a:pt x="2453" y="1049"/>
                </a:lnTo>
                <a:lnTo>
                  <a:pt x="2442" y="1026"/>
                </a:lnTo>
                <a:lnTo>
                  <a:pt x="2429" y="1004"/>
                </a:lnTo>
                <a:lnTo>
                  <a:pt x="2417" y="982"/>
                </a:lnTo>
                <a:lnTo>
                  <a:pt x="2404" y="959"/>
                </a:lnTo>
                <a:lnTo>
                  <a:pt x="2391" y="938"/>
                </a:lnTo>
                <a:lnTo>
                  <a:pt x="2376" y="917"/>
                </a:lnTo>
                <a:lnTo>
                  <a:pt x="2362" y="896"/>
                </a:lnTo>
                <a:lnTo>
                  <a:pt x="2348" y="875"/>
                </a:lnTo>
                <a:lnTo>
                  <a:pt x="2332" y="855"/>
                </a:lnTo>
                <a:lnTo>
                  <a:pt x="2316" y="836"/>
                </a:lnTo>
                <a:lnTo>
                  <a:pt x="2300" y="816"/>
                </a:lnTo>
                <a:lnTo>
                  <a:pt x="2283" y="798"/>
                </a:lnTo>
                <a:lnTo>
                  <a:pt x="2266" y="779"/>
                </a:lnTo>
                <a:lnTo>
                  <a:pt x="2248" y="76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4" name="Google Shape;274;p35"/>
          <p:cNvSpPr/>
          <p:nvPr/>
        </p:nvSpPr>
        <p:spPr>
          <a:xfrm>
            <a:off x="3696870" y="2375928"/>
            <a:ext cx="167511" cy="158118"/>
          </a:xfrm>
          <a:custGeom>
            <a:rect b="b" l="l" r="r" t="t"/>
            <a:pathLst>
              <a:path extrusionOk="0" h="405" w="427">
                <a:moveTo>
                  <a:pt x="322" y="0"/>
                </a:moveTo>
                <a:lnTo>
                  <a:pt x="349" y="17"/>
                </a:lnTo>
                <a:lnTo>
                  <a:pt x="375" y="35"/>
                </a:lnTo>
                <a:lnTo>
                  <a:pt x="402" y="54"/>
                </a:lnTo>
                <a:lnTo>
                  <a:pt x="427" y="72"/>
                </a:lnTo>
                <a:lnTo>
                  <a:pt x="388" y="117"/>
                </a:lnTo>
                <a:lnTo>
                  <a:pt x="347" y="160"/>
                </a:lnTo>
                <a:lnTo>
                  <a:pt x="307" y="203"/>
                </a:lnTo>
                <a:lnTo>
                  <a:pt x="267" y="245"/>
                </a:lnTo>
                <a:lnTo>
                  <a:pt x="228" y="286"/>
                </a:lnTo>
                <a:lnTo>
                  <a:pt x="189" y="327"/>
                </a:lnTo>
                <a:lnTo>
                  <a:pt x="151" y="366"/>
                </a:lnTo>
                <a:lnTo>
                  <a:pt x="113" y="405"/>
                </a:lnTo>
                <a:lnTo>
                  <a:pt x="85" y="387"/>
                </a:lnTo>
                <a:lnTo>
                  <a:pt x="58" y="371"/>
                </a:lnTo>
                <a:lnTo>
                  <a:pt x="29" y="355"/>
                </a:lnTo>
                <a:lnTo>
                  <a:pt x="0" y="340"/>
                </a:lnTo>
                <a:lnTo>
                  <a:pt x="39" y="301"/>
                </a:lnTo>
                <a:lnTo>
                  <a:pt x="77" y="261"/>
                </a:lnTo>
                <a:lnTo>
                  <a:pt x="117" y="220"/>
                </a:lnTo>
                <a:lnTo>
                  <a:pt x="157" y="178"/>
                </a:lnTo>
                <a:lnTo>
                  <a:pt x="197" y="135"/>
                </a:lnTo>
                <a:lnTo>
                  <a:pt x="238" y="91"/>
                </a:lnTo>
                <a:lnTo>
                  <a:pt x="280" y="46"/>
                </a:lnTo>
                <a:lnTo>
                  <a:pt x="322" y="0"/>
                </a:lnTo>
                <a:close/>
              </a:path>
            </a:pathLst>
          </a:custGeom>
          <a:solidFill>
            <a:srgbClr val="83828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4623663" y="2288258"/>
            <a:ext cx="1177279" cy="1178844"/>
          </a:xfrm>
          <a:custGeom>
            <a:rect b="b" l="l" r="r" t="t"/>
            <a:pathLst>
              <a:path extrusionOk="0" h="3011" w="3009">
                <a:moveTo>
                  <a:pt x="1505" y="0"/>
                </a:moveTo>
                <a:lnTo>
                  <a:pt x="1544" y="0"/>
                </a:lnTo>
                <a:lnTo>
                  <a:pt x="1583" y="1"/>
                </a:lnTo>
                <a:lnTo>
                  <a:pt x="1620" y="4"/>
                </a:lnTo>
                <a:lnTo>
                  <a:pt x="1659" y="7"/>
                </a:lnTo>
                <a:lnTo>
                  <a:pt x="1697" y="12"/>
                </a:lnTo>
                <a:lnTo>
                  <a:pt x="1734" y="16"/>
                </a:lnTo>
                <a:lnTo>
                  <a:pt x="1771" y="23"/>
                </a:lnTo>
                <a:lnTo>
                  <a:pt x="1808" y="30"/>
                </a:lnTo>
                <a:lnTo>
                  <a:pt x="1845" y="37"/>
                </a:lnTo>
                <a:lnTo>
                  <a:pt x="1880" y="46"/>
                </a:lnTo>
                <a:lnTo>
                  <a:pt x="1917" y="56"/>
                </a:lnTo>
                <a:lnTo>
                  <a:pt x="1952" y="67"/>
                </a:lnTo>
                <a:lnTo>
                  <a:pt x="1987" y="78"/>
                </a:lnTo>
                <a:lnTo>
                  <a:pt x="2022" y="91"/>
                </a:lnTo>
                <a:lnTo>
                  <a:pt x="2057" y="104"/>
                </a:lnTo>
                <a:lnTo>
                  <a:pt x="2091" y="117"/>
                </a:lnTo>
                <a:lnTo>
                  <a:pt x="2124" y="133"/>
                </a:lnTo>
                <a:lnTo>
                  <a:pt x="2157" y="148"/>
                </a:lnTo>
                <a:lnTo>
                  <a:pt x="2189" y="164"/>
                </a:lnTo>
                <a:lnTo>
                  <a:pt x="2222" y="181"/>
                </a:lnTo>
                <a:lnTo>
                  <a:pt x="2254" y="199"/>
                </a:lnTo>
                <a:lnTo>
                  <a:pt x="2285" y="217"/>
                </a:lnTo>
                <a:lnTo>
                  <a:pt x="2316" y="237"/>
                </a:lnTo>
                <a:lnTo>
                  <a:pt x="2346" y="257"/>
                </a:lnTo>
                <a:lnTo>
                  <a:pt x="2375" y="277"/>
                </a:lnTo>
                <a:lnTo>
                  <a:pt x="2405" y="299"/>
                </a:lnTo>
                <a:lnTo>
                  <a:pt x="2434" y="321"/>
                </a:lnTo>
                <a:lnTo>
                  <a:pt x="2462" y="343"/>
                </a:lnTo>
                <a:lnTo>
                  <a:pt x="2490" y="366"/>
                </a:lnTo>
                <a:lnTo>
                  <a:pt x="2516" y="391"/>
                </a:lnTo>
                <a:lnTo>
                  <a:pt x="2543" y="415"/>
                </a:lnTo>
                <a:lnTo>
                  <a:pt x="2568" y="441"/>
                </a:lnTo>
                <a:lnTo>
                  <a:pt x="2594" y="466"/>
                </a:lnTo>
                <a:lnTo>
                  <a:pt x="2618" y="493"/>
                </a:lnTo>
                <a:lnTo>
                  <a:pt x="2642" y="519"/>
                </a:lnTo>
                <a:lnTo>
                  <a:pt x="2666" y="547"/>
                </a:lnTo>
                <a:lnTo>
                  <a:pt x="2689" y="576"/>
                </a:lnTo>
                <a:lnTo>
                  <a:pt x="2710" y="604"/>
                </a:lnTo>
                <a:lnTo>
                  <a:pt x="2732" y="634"/>
                </a:lnTo>
                <a:lnTo>
                  <a:pt x="2752" y="664"/>
                </a:lnTo>
                <a:lnTo>
                  <a:pt x="2772" y="693"/>
                </a:lnTo>
                <a:lnTo>
                  <a:pt x="2792" y="724"/>
                </a:lnTo>
                <a:lnTo>
                  <a:pt x="2810" y="756"/>
                </a:lnTo>
                <a:lnTo>
                  <a:pt x="2827" y="788"/>
                </a:lnTo>
                <a:lnTo>
                  <a:pt x="2845" y="820"/>
                </a:lnTo>
                <a:lnTo>
                  <a:pt x="2861" y="852"/>
                </a:lnTo>
                <a:lnTo>
                  <a:pt x="2876" y="885"/>
                </a:lnTo>
                <a:lnTo>
                  <a:pt x="2892" y="920"/>
                </a:lnTo>
                <a:lnTo>
                  <a:pt x="2905" y="953"/>
                </a:lnTo>
                <a:lnTo>
                  <a:pt x="2918" y="987"/>
                </a:lnTo>
                <a:lnTo>
                  <a:pt x="2930" y="1023"/>
                </a:lnTo>
                <a:lnTo>
                  <a:pt x="2941" y="1057"/>
                </a:lnTo>
                <a:lnTo>
                  <a:pt x="2952" y="1092"/>
                </a:lnTo>
                <a:lnTo>
                  <a:pt x="2962" y="1129"/>
                </a:lnTo>
                <a:lnTo>
                  <a:pt x="2971" y="1166"/>
                </a:lnTo>
                <a:lnTo>
                  <a:pt x="2979" y="1202"/>
                </a:lnTo>
                <a:lnTo>
                  <a:pt x="2986" y="1239"/>
                </a:lnTo>
                <a:lnTo>
                  <a:pt x="2992" y="1275"/>
                </a:lnTo>
                <a:lnTo>
                  <a:pt x="2998" y="1313"/>
                </a:lnTo>
                <a:lnTo>
                  <a:pt x="3001" y="1351"/>
                </a:lnTo>
                <a:lnTo>
                  <a:pt x="3006" y="1389"/>
                </a:lnTo>
                <a:lnTo>
                  <a:pt x="3008" y="1427"/>
                </a:lnTo>
                <a:lnTo>
                  <a:pt x="3009" y="1466"/>
                </a:lnTo>
                <a:lnTo>
                  <a:pt x="3009" y="1505"/>
                </a:lnTo>
                <a:lnTo>
                  <a:pt x="3009" y="1544"/>
                </a:lnTo>
                <a:lnTo>
                  <a:pt x="3008" y="1582"/>
                </a:lnTo>
                <a:lnTo>
                  <a:pt x="3006" y="1621"/>
                </a:lnTo>
                <a:lnTo>
                  <a:pt x="3001" y="1659"/>
                </a:lnTo>
                <a:lnTo>
                  <a:pt x="2998" y="1697"/>
                </a:lnTo>
                <a:lnTo>
                  <a:pt x="2992" y="1734"/>
                </a:lnTo>
                <a:lnTo>
                  <a:pt x="2986" y="1772"/>
                </a:lnTo>
                <a:lnTo>
                  <a:pt x="2979" y="1808"/>
                </a:lnTo>
                <a:lnTo>
                  <a:pt x="2971" y="1845"/>
                </a:lnTo>
                <a:lnTo>
                  <a:pt x="2962" y="1882"/>
                </a:lnTo>
                <a:lnTo>
                  <a:pt x="2952" y="1917"/>
                </a:lnTo>
                <a:lnTo>
                  <a:pt x="2941" y="1953"/>
                </a:lnTo>
                <a:lnTo>
                  <a:pt x="2930" y="1988"/>
                </a:lnTo>
                <a:lnTo>
                  <a:pt x="2918" y="2022"/>
                </a:lnTo>
                <a:lnTo>
                  <a:pt x="2905" y="2057"/>
                </a:lnTo>
                <a:lnTo>
                  <a:pt x="2892" y="2091"/>
                </a:lnTo>
                <a:lnTo>
                  <a:pt x="2876" y="2124"/>
                </a:lnTo>
                <a:lnTo>
                  <a:pt x="2861" y="2158"/>
                </a:lnTo>
                <a:lnTo>
                  <a:pt x="2845" y="2191"/>
                </a:lnTo>
                <a:lnTo>
                  <a:pt x="2827" y="2223"/>
                </a:lnTo>
                <a:lnTo>
                  <a:pt x="2810" y="2255"/>
                </a:lnTo>
                <a:lnTo>
                  <a:pt x="2792" y="2286"/>
                </a:lnTo>
                <a:lnTo>
                  <a:pt x="2772" y="2317"/>
                </a:lnTo>
                <a:lnTo>
                  <a:pt x="2752" y="2347"/>
                </a:lnTo>
                <a:lnTo>
                  <a:pt x="2732" y="2377"/>
                </a:lnTo>
                <a:lnTo>
                  <a:pt x="2710" y="2406"/>
                </a:lnTo>
                <a:lnTo>
                  <a:pt x="2689" y="2435"/>
                </a:lnTo>
                <a:lnTo>
                  <a:pt x="2666" y="2463"/>
                </a:lnTo>
                <a:lnTo>
                  <a:pt x="2642" y="2490"/>
                </a:lnTo>
                <a:lnTo>
                  <a:pt x="2618" y="2518"/>
                </a:lnTo>
                <a:lnTo>
                  <a:pt x="2594" y="2544"/>
                </a:lnTo>
                <a:lnTo>
                  <a:pt x="2568" y="2570"/>
                </a:lnTo>
                <a:lnTo>
                  <a:pt x="2543" y="2595"/>
                </a:lnTo>
                <a:lnTo>
                  <a:pt x="2516" y="2620"/>
                </a:lnTo>
                <a:lnTo>
                  <a:pt x="2490" y="2644"/>
                </a:lnTo>
                <a:lnTo>
                  <a:pt x="2462" y="2667"/>
                </a:lnTo>
                <a:lnTo>
                  <a:pt x="2434" y="2690"/>
                </a:lnTo>
                <a:lnTo>
                  <a:pt x="2405" y="2712"/>
                </a:lnTo>
                <a:lnTo>
                  <a:pt x="2375" y="2733"/>
                </a:lnTo>
                <a:lnTo>
                  <a:pt x="2346" y="2754"/>
                </a:lnTo>
                <a:lnTo>
                  <a:pt x="2316" y="2774"/>
                </a:lnTo>
                <a:lnTo>
                  <a:pt x="2285" y="2793"/>
                </a:lnTo>
                <a:lnTo>
                  <a:pt x="2254" y="2811"/>
                </a:lnTo>
                <a:lnTo>
                  <a:pt x="2222" y="2829"/>
                </a:lnTo>
                <a:lnTo>
                  <a:pt x="2189" y="2846"/>
                </a:lnTo>
                <a:lnTo>
                  <a:pt x="2157" y="2862"/>
                </a:lnTo>
                <a:lnTo>
                  <a:pt x="2124" y="2878"/>
                </a:lnTo>
                <a:lnTo>
                  <a:pt x="2091" y="2892"/>
                </a:lnTo>
                <a:lnTo>
                  <a:pt x="2057" y="2907"/>
                </a:lnTo>
                <a:lnTo>
                  <a:pt x="2022" y="2920"/>
                </a:lnTo>
                <a:lnTo>
                  <a:pt x="1987" y="2932"/>
                </a:lnTo>
                <a:lnTo>
                  <a:pt x="1952" y="2943"/>
                </a:lnTo>
                <a:lnTo>
                  <a:pt x="1917" y="2953"/>
                </a:lnTo>
                <a:lnTo>
                  <a:pt x="1880" y="2963"/>
                </a:lnTo>
                <a:lnTo>
                  <a:pt x="1845" y="2972"/>
                </a:lnTo>
                <a:lnTo>
                  <a:pt x="1808" y="2980"/>
                </a:lnTo>
                <a:lnTo>
                  <a:pt x="1771" y="2988"/>
                </a:lnTo>
                <a:lnTo>
                  <a:pt x="1734" y="2993"/>
                </a:lnTo>
                <a:lnTo>
                  <a:pt x="1697" y="2999"/>
                </a:lnTo>
                <a:lnTo>
                  <a:pt x="1659" y="3003"/>
                </a:lnTo>
                <a:lnTo>
                  <a:pt x="1620" y="3007"/>
                </a:lnTo>
                <a:lnTo>
                  <a:pt x="1583" y="3009"/>
                </a:lnTo>
                <a:lnTo>
                  <a:pt x="1544" y="3011"/>
                </a:lnTo>
                <a:lnTo>
                  <a:pt x="1505" y="3011"/>
                </a:lnTo>
                <a:lnTo>
                  <a:pt x="1466" y="3011"/>
                </a:lnTo>
                <a:lnTo>
                  <a:pt x="1427" y="3009"/>
                </a:lnTo>
                <a:lnTo>
                  <a:pt x="1389" y="3007"/>
                </a:lnTo>
                <a:lnTo>
                  <a:pt x="1351" y="3003"/>
                </a:lnTo>
                <a:lnTo>
                  <a:pt x="1313" y="2999"/>
                </a:lnTo>
                <a:lnTo>
                  <a:pt x="1276" y="2993"/>
                </a:lnTo>
                <a:lnTo>
                  <a:pt x="1238" y="2988"/>
                </a:lnTo>
                <a:lnTo>
                  <a:pt x="1202" y="2980"/>
                </a:lnTo>
                <a:lnTo>
                  <a:pt x="1165" y="2972"/>
                </a:lnTo>
                <a:lnTo>
                  <a:pt x="1128" y="2963"/>
                </a:lnTo>
                <a:lnTo>
                  <a:pt x="1093" y="2953"/>
                </a:lnTo>
                <a:lnTo>
                  <a:pt x="1058" y="2943"/>
                </a:lnTo>
                <a:lnTo>
                  <a:pt x="1022" y="2932"/>
                </a:lnTo>
                <a:lnTo>
                  <a:pt x="988" y="2920"/>
                </a:lnTo>
                <a:lnTo>
                  <a:pt x="953" y="2907"/>
                </a:lnTo>
                <a:lnTo>
                  <a:pt x="919" y="2892"/>
                </a:lnTo>
                <a:lnTo>
                  <a:pt x="886" y="2878"/>
                </a:lnTo>
                <a:lnTo>
                  <a:pt x="853" y="2862"/>
                </a:lnTo>
                <a:lnTo>
                  <a:pt x="819" y="2846"/>
                </a:lnTo>
                <a:lnTo>
                  <a:pt x="787" y="2829"/>
                </a:lnTo>
                <a:lnTo>
                  <a:pt x="755" y="2811"/>
                </a:lnTo>
                <a:lnTo>
                  <a:pt x="724" y="2793"/>
                </a:lnTo>
                <a:lnTo>
                  <a:pt x="693" y="2774"/>
                </a:lnTo>
                <a:lnTo>
                  <a:pt x="663" y="2754"/>
                </a:lnTo>
                <a:lnTo>
                  <a:pt x="633" y="2733"/>
                </a:lnTo>
                <a:lnTo>
                  <a:pt x="605" y="2712"/>
                </a:lnTo>
                <a:lnTo>
                  <a:pt x="576" y="2690"/>
                </a:lnTo>
                <a:lnTo>
                  <a:pt x="547" y="2667"/>
                </a:lnTo>
                <a:lnTo>
                  <a:pt x="520" y="2644"/>
                </a:lnTo>
                <a:lnTo>
                  <a:pt x="493" y="2620"/>
                </a:lnTo>
                <a:lnTo>
                  <a:pt x="466" y="2595"/>
                </a:lnTo>
                <a:lnTo>
                  <a:pt x="441" y="2570"/>
                </a:lnTo>
                <a:lnTo>
                  <a:pt x="415" y="2544"/>
                </a:lnTo>
                <a:lnTo>
                  <a:pt x="391" y="2518"/>
                </a:lnTo>
                <a:lnTo>
                  <a:pt x="366" y="2490"/>
                </a:lnTo>
                <a:lnTo>
                  <a:pt x="343" y="2463"/>
                </a:lnTo>
                <a:lnTo>
                  <a:pt x="321" y="2435"/>
                </a:lnTo>
                <a:lnTo>
                  <a:pt x="299" y="2406"/>
                </a:lnTo>
                <a:lnTo>
                  <a:pt x="278" y="2377"/>
                </a:lnTo>
                <a:lnTo>
                  <a:pt x="257" y="2347"/>
                </a:lnTo>
                <a:lnTo>
                  <a:pt x="237" y="2317"/>
                </a:lnTo>
                <a:lnTo>
                  <a:pt x="218" y="2286"/>
                </a:lnTo>
                <a:lnTo>
                  <a:pt x="199" y="2255"/>
                </a:lnTo>
                <a:lnTo>
                  <a:pt x="182" y="2223"/>
                </a:lnTo>
                <a:lnTo>
                  <a:pt x="165" y="2191"/>
                </a:lnTo>
                <a:lnTo>
                  <a:pt x="148" y="2158"/>
                </a:lnTo>
                <a:lnTo>
                  <a:pt x="133" y="2124"/>
                </a:lnTo>
                <a:lnTo>
                  <a:pt x="118" y="2091"/>
                </a:lnTo>
                <a:lnTo>
                  <a:pt x="104" y="2057"/>
                </a:lnTo>
                <a:lnTo>
                  <a:pt x="91" y="2022"/>
                </a:lnTo>
                <a:lnTo>
                  <a:pt x="79" y="1988"/>
                </a:lnTo>
                <a:lnTo>
                  <a:pt x="67" y="1953"/>
                </a:lnTo>
                <a:lnTo>
                  <a:pt x="56" y="1917"/>
                </a:lnTo>
                <a:lnTo>
                  <a:pt x="48" y="1882"/>
                </a:lnTo>
                <a:lnTo>
                  <a:pt x="39" y="1845"/>
                </a:lnTo>
                <a:lnTo>
                  <a:pt x="31" y="1808"/>
                </a:lnTo>
                <a:lnTo>
                  <a:pt x="23" y="1772"/>
                </a:lnTo>
                <a:lnTo>
                  <a:pt x="18" y="1734"/>
                </a:lnTo>
                <a:lnTo>
                  <a:pt x="12" y="1697"/>
                </a:lnTo>
                <a:lnTo>
                  <a:pt x="8" y="1659"/>
                </a:lnTo>
                <a:lnTo>
                  <a:pt x="4" y="1621"/>
                </a:lnTo>
                <a:lnTo>
                  <a:pt x="2" y="1582"/>
                </a:lnTo>
                <a:lnTo>
                  <a:pt x="0" y="1544"/>
                </a:lnTo>
                <a:lnTo>
                  <a:pt x="0" y="1505"/>
                </a:lnTo>
                <a:lnTo>
                  <a:pt x="0" y="1466"/>
                </a:lnTo>
                <a:lnTo>
                  <a:pt x="2" y="1427"/>
                </a:lnTo>
                <a:lnTo>
                  <a:pt x="4" y="1389"/>
                </a:lnTo>
                <a:lnTo>
                  <a:pt x="8" y="1351"/>
                </a:lnTo>
                <a:lnTo>
                  <a:pt x="12" y="1313"/>
                </a:lnTo>
                <a:lnTo>
                  <a:pt x="18" y="1275"/>
                </a:lnTo>
                <a:lnTo>
                  <a:pt x="23" y="1239"/>
                </a:lnTo>
                <a:lnTo>
                  <a:pt x="31" y="1202"/>
                </a:lnTo>
                <a:lnTo>
                  <a:pt x="39" y="1166"/>
                </a:lnTo>
                <a:lnTo>
                  <a:pt x="48" y="1129"/>
                </a:lnTo>
                <a:lnTo>
                  <a:pt x="56" y="1092"/>
                </a:lnTo>
                <a:lnTo>
                  <a:pt x="67" y="1057"/>
                </a:lnTo>
                <a:lnTo>
                  <a:pt x="79" y="1023"/>
                </a:lnTo>
                <a:lnTo>
                  <a:pt x="91" y="987"/>
                </a:lnTo>
                <a:lnTo>
                  <a:pt x="104" y="953"/>
                </a:lnTo>
                <a:lnTo>
                  <a:pt x="118" y="920"/>
                </a:lnTo>
                <a:lnTo>
                  <a:pt x="133" y="885"/>
                </a:lnTo>
                <a:lnTo>
                  <a:pt x="148" y="852"/>
                </a:lnTo>
                <a:lnTo>
                  <a:pt x="165" y="820"/>
                </a:lnTo>
                <a:lnTo>
                  <a:pt x="182" y="788"/>
                </a:lnTo>
                <a:lnTo>
                  <a:pt x="199" y="756"/>
                </a:lnTo>
                <a:lnTo>
                  <a:pt x="218" y="724"/>
                </a:lnTo>
                <a:lnTo>
                  <a:pt x="237" y="693"/>
                </a:lnTo>
                <a:lnTo>
                  <a:pt x="257" y="664"/>
                </a:lnTo>
                <a:lnTo>
                  <a:pt x="278" y="634"/>
                </a:lnTo>
                <a:lnTo>
                  <a:pt x="299" y="604"/>
                </a:lnTo>
                <a:lnTo>
                  <a:pt x="321" y="576"/>
                </a:lnTo>
                <a:lnTo>
                  <a:pt x="343" y="547"/>
                </a:lnTo>
                <a:lnTo>
                  <a:pt x="366" y="519"/>
                </a:lnTo>
                <a:lnTo>
                  <a:pt x="391" y="493"/>
                </a:lnTo>
                <a:lnTo>
                  <a:pt x="415" y="466"/>
                </a:lnTo>
                <a:lnTo>
                  <a:pt x="441" y="441"/>
                </a:lnTo>
                <a:lnTo>
                  <a:pt x="466" y="415"/>
                </a:lnTo>
                <a:lnTo>
                  <a:pt x="493" y="391"/>
                </a:lnTo>
                <a:lnTo>
                  <a:pt x="520" y="366"/>
                </a:lnTo>
                <a:lnTo>
                  <a:pt x="547" y="343"/>
                </a:lnTo>
                <a:lnTo>
                  <a:pt x="576" y="321"/>
                </a:lnTo>
                <a:lnTo>
                  <a:pt x="605" y="299"/>
                </a:lnTo>
                <a:lnTo>
                  <a:pt x="633" y="277"/>
                </a:lnTo>
                <a:lnTo>
                  <a:pt x="663" y="257"/>
                </a:lnTo>
                <a:lnTo>
                  <a:pt x="693" y="237"/>
                </a:lnTo>
                <a:lnTo>
                  <a:pt x="724" y="217"/>
                </a:lnTo>
                <a:lnTo>
                  <a:pt x="755" y="199"/>
                </a:lnTo>
                <a:lnTo>
                  <a:pt x="787" y="181"/>
                </a:lnTo>
                <a:lnTo>
                  <a:pt x="819" y="164"/>
                </a:lnTo>
                <a:lnTo>
                  <a:pt x="853" y="148"/>
                </a:lnTo>
                <a:lnTo>
                  <a:pt x="886" y="133"/>
                </a:lnTo>
                <a:lnTo>
                  <a:pt x="919" y="117"/>
                </a:lnTo>
                <a:lnTo>
                  <a:pt x="953" y="104"/>
                </a:lnTo>
                <a:lnTo>
                  <a:pt x="988" y="91"/>
                </a:lnTo>
                <a:lnTo>
                  <a:pt x="1022" y="78"/>
                </a:lnTo>
                <a:lnTo>
                  <a:pt x="1058" y="67"/>
                </a:lnTo>
                <a:lnTo>
                  <a:pt x="1093" y="56"/>
                </a:lnTo>
                <a:lnTo>
                  <a:pt x="1128" y="46"/>
                </a:lnTo>
                <a:lnTo>
                  <a:pt x="1165" y="37"/>
                </a:lnTo>
                <a:lnTo>
                  <a:pt x="1202" y="30"/>
                </a:lnTo>
                <a:lnTo>
                  <a:pt x="1238" y="23"/>
                </a:lnTo>
                <a:lnTo>
                  <a:pt x="1276" y="16"/>
                </a:lnTo>
                <a:lnTo>
                  <a:pt x="1313" y="12"/>
                </a:lnTo>
                <a:lnTo>
                  <a:pt x="1351" y="7"/>
                </a:lnTo>
                <a:lnTo>
                  <a:pt x="1389" y="4"/>
                </a:lnTo>
                <a:lnTo>
                  <a:pt x="1427" y="1"/>
                </a:lnTo>
                <a:lnTo>
                  <a:pt x="1466" y="0"/>
                </a:lnTo>
                <a:lnTo>
                  <a:pt x="1505" y="0"/>
                </a:lnTo>
                <a:close/>
                <a:moveTo>
                  <a:pt x="2248" y="761"/>
                </a:moveTo>
                <a:lnTo>
                  <a:pt x="2230" y="743"/>
                </a:lnTo>
                <a:lnTo>
                  <a:pt x="2212" y="727"/>
                </a:lnTo>
                <a:lnTo>
                  <a:pt x="2193" y="710"/>
                </a:lnTo>
                <a:lnTo>
                  <a:pt x="2174" y="693"/>
                </a:lnTo>
                <a:lnTo>
                  <a:pt x="2154" y="678"/>
                </a:lnTo>
                <a:lnTo>
                  <a:pt x="2134" y="662"/>
                </a:lnTo>
                <a:lnTo>
                  <a:pt x="2113" y="647"/>
                </a:lnTo>
                <a:lnTo>
                  <a:pt x="2092" y="632"/>
                </a:lnTo>
                <a:lnTo>
                  <a:pt x="2071" y="619"/>
                </a:lnTo>
                <a:lnTo>
                  <a:pt x="2050" y="606"/>
                </a:lnTo>
                <a:lnTo>
                  <a:pt x="2028" y="593"/>
                </a:lnTo>
                <a:lnTo>
                  <a:pt x="2006" y="580"/>
                </a:lnTo>
                <a:lnTo>
                  <a:pt x="1983" y="568"/>
                </a:lnTo>
                <a:lnTo>
                  <a:pt x="1960" y="557"/>
                </a:lnTo>
                <a:lnTo>
                  <a:pt x="1937" y="546"/>
                </a:lnTo>
                <a:lnTo>
                  <a:pt x="1914" y="536"/>
                </a:lnTo>
                <a:lnTo>
                  <a:pt x="1890" y="526"/>
                </a:lnTo>
                <a:lnTo>
                  <a:pt x="1866" y="517"/>
                </a:lnTo>
                <a:lnTo>
                  <a:pt x="1842" y="508"/>
                </a:lnTo>
                <a:lnTo>
                  <a:pt x="1817" y="501"/>
                </a:lnTo>
                <a:lnTo>
                  <a:pt x="1793" y="493"/>
                </a:lnTo>
                <a:lnTo>
                  <a:pt x="1767" y="486"/>
                </a:lnTo>
                <a:lnTo>
                  <a:pt x="1742" y="480"/>
                </a:lnTo>
                <a:lnTo>
                  <a:pt x="1717" y="474"/>
                </a:lnTo>
                <a:lnTo>
                  <a:pt x="1691" y="470"/>
                </a:lnTo>
                <a:lnTo>
                  <a:pt x="1664" y="465"/>
                </a:lnTo>
                <a:lnTo>
                  <a:pt x="1639" y="462"/>
                </a:lnTo>
                <a:lnTo>
                  <a:pt x="1612" y="458"/>
                </a:lnTo>
                <a:lnTo>
                  <a:pt x="1586" y="456"/>
                </a:lnTo>
                <a:lnTo>
                  <a:pt x="1559" y="454"/>
                </a:lnTo>
                <a:lnTo>
                  <a:pt x="1532" y="453"/>
                </a:lnTo>
                <a:lnTo>
                  <a:pt x="1505" y="453"/>
                </a:lnTo>
                <a:lnTo>
                  <a:pt x="1477" y="453"/>
                </a:lnTo>
                <a:lnTo>
                  <a:pt x="1451" y="454"/>
                </a:lnTo>
                <a:lnTo>
                  <a:pt x="1424" y="456"/>
                </a:lnTo>
                <a:lnTo>
                  <a:pt x="1398" y="458"/>
                </a:lnTo>
                <a:lnTo>
                  <a:pt x="1371" y="462"/>
                </a:lnTo>
                <a:lnTo>
                  <a:pt x="1344" y="465"/>
                </a:lnTo>
                <a:lnTo>
                  <a:pt x="1319" y="470"/>
                </a:lnTo>
                <a:lnTo>
                  <a:pt x="1292" y="474"/>
                </a:lnTo>
                <a:lnTo>
                  <a:pt x="1267" y="480"/>
                </a:lnTo>
                <a:lnTo>
                  <a:pt x="1241" y="486"/>
                </a:lnTo>
                <a:lnTo>
                  <a:pt x="1217" y="493"/>
                </a:lnTo>
                <a:lnTo>
                  <a:pt x="1192" y="501"/>
                </a:lnTo>
                <a:lnTo>
                  <a:pt x="1167" y="508"/>
                </a:lnTo>
                <a:lnTo>
                  <a:pt x="1143" y="517"/>
                </a:lnTo>
                <a:lnTo>
                  <a:pt x="1120" y="526"/>
                </a:lnTo>
                <a:lnTo>
                  <a:pt x="1095" y="536"/>
                </a:lnTo>
                <a:lnTo>
                  <a:pt x="1072" y="546"/>
                </a:lnTo>
                <a:lnTo>
                  <a:pt x="1049" y="557"/>
                </a:lnTo>
                <a:lnTo>
                  <a:pt x="1027" y="568"/>
                </a:lnTo>
                <a:lnTo>
                  <a:pt x="1003" y="580"/>
                </a:lnTo>
                <a:lnTo>
                  <a:pt x="981" y="593"/>
                </a:lnTo>
                <a:lnTo>
                  <a:pt x="959" y="606"/>
                </a:lnTo>
                <a:lnTo>
                  <a:pt x="938" y="619"/>
                </a:lnTo>
                <a:lnTo>
                  <a:pt x="917" y="632"/>
                </a:lnTo>
                <a:lnTo>
                  <a:pt x="896" y="647"/>
                </a:lnTo>
                <a:lnTo>
                  <a:pt x="876" y="662"/>
                </a:lnTo>
                <a:lnTo>
                  <a:pt x="856" y="678"/>
                </a:lnTo>
                <a:lnTo>
                  <a:pt x="836" y="693"/>
                </a:lnTo>
                <a:lnTo>
                  <a:pt x="816" y="710"/>
                </a:lnTo>
                <a:lnTo>
                  <a:pt x="797" y="727"/>
                </a:lnTo>
                <a:lnTo>
                  <a:pt x="780" y="743"/>
                </a:lnTo>
                <a:lnTo>
                  <a:pt x="761" y="761"/>
                </a:lnTo>
                <a:lnTo>
                  <a:pt x="744" y="779"/>
                </a:lnTo>
                <a:lnTo>
                  <a:pt x="726" y="798"/>
                </a:lnTo>
                <a:lnTo>
                  <a:pt x="710" y="816"/>
                </a:lnTo>
                <a:lnTo>
                  <a:pt x="693" y="836"/>
                </a:lnTo>
                <a:lnTo>
                  <a:pt x="678" y="855"/>
                </a:lnTo>
                <a:lnTo>
                  <a:pt x="662" y="875"/>
                </a:lnTo>
                <a:lnTo>
                  <a:pt x="648" y="896"/>
                </a:lnTo>
                <a:lnTo>
                  <a:pt x="633" y="917"/>
                </a:lnTo>
                <a:lnTo>
                  <a:pt x="619" y="938"/>
                </a:lnTo>
                <a:lnTo>
                  <a:pt x="606" y="959"/>
                </a:lnTo>
                <a:lnTo>
                  <a:pt x="592" y="982"/>
                </a:lnTo>
                <a:lnTo>
                  <a:pt x="580" y="1004"/>
                </a:lnTo>
                <a:lnTo>
                  <a:pt x="568" y="1026"/>
                </a:lnTo>
                <a:lnTo>
                  <a:pt x="557" y="1049"/>
                </a:lnTo>
                <a:lnTo>
                  <a:pt x="546" y="1073"/>
                </a:lnTo>
                <a:lnTo>
                  <a:pt x="536" y="1096"/>
                </a:lnTo>
                <a:lnTo>
                  <a:pt x="526" y="1119"/>
                </a:lnTo>
                <a:lnTo>
                  <a:pt x="517" y="1143"/>
                </a:lnTo>
                <a:lnTo>
                  <a:pt x="508" y="1168"/>
                </a:lnTo>
                <a:lnTo>
                  <a:pt x="500" y="1192"/>
                </a:lnTo>
                <a:lnTo>
                  <a:pt x="493" y="1218"/>
                </a:lnTo>
                <a:lnTo>
                  <a:pt x="486" y="1242"/>
                </a:lnTo>
                <a:lnTo>
                  <a:pt x="481" y="1268"/>
                </a:lnTo>
                <a:lnTo>
                  <a:pt x="475" y="1293"/>
                </a:lnTo>
                <a:lnTo>
                  <a:pt x="469" y="1319"/>
                </a:lnTo>
                <a:lnTo>
                  <a:pt x="465" y="1345"/>
                </a:lnTo>
                <a:lnTo>
                  <a:pt x="462" y="1371"/>
                </a:lnTo>
                <a:lnTo>
                  <a:pt x="458" y="1397"/>
                </a:lnTo>
                <a:lnTo>
                  <a:pt x="456" y="1424"/>
                </a:lnTo>
                <a:lnTo>
                  <a:pt x="455" y="1452"/>
                </a:lnTo>
                <a:lnTo>
                  <a:pt x="454" y="1478"/>
                </a:lnTo>
                <a:lnTo>
                  <a:pt x="453" y="1505"/>
                </a:lnTo>
                <a:lnTo>
                  <a:pt x="454" y="1532"/>
                </a:lnTo>
                <a:lnTo>
                  <a:pt x="455" y="1559"/>
                </a:lnTo>
                <a:lnTo>
                  <a:pt x="456" y="1586"/>
                </a:lnTo>
                <a:lnTo>
                  <a:pt x="458" y="1612"/>
                </a:lnTo>
                <a:lnTo>
                  <a:pt x="462" y="1639"/>
                </a:lnTo>
                <a:lnTo>
                  <a:pt x="465" y="1665"/>
                </a:lnTo>
                <a:lnTo>
                  <a:pt x="469" y="1691"/>
                </a:lnTo>
                <a:lnTo>
                  <a:pt x="475" y="1718"/>
                </a:lnTo>
                <a:lnTo>
                  <a:pt x="481" y="1743"/>
                </a:lnTo>
                <a:lnTo>
                  <a:pt x="486" y="1769"/>
                </a:lnTo>
                <a:lnTo>
                  <a:pt x="493" y="1793"/>
                </a:lnTo>
                <a:lnTo>
                  <a:pt x="500" y="1818"/>
                </a:lnTo>
                <a:lnTo>
                  <a:pt x="508" y="1843"/>
                </a:lnTo>
                <a:lnTo>
                  <a:pt x="517" y="1867"/>
                </a:lnTo>
                <a:lnTo>
                  <a:pt x="526" y="1890"/>
                </a:lnTo>
                <a:lnTo>
                  <a:pt x="536" y="1915"/>
                </a:lnTo>
                <a:lnTo>
                  <a:pt x="546" y="1938"/>
                </a:lnTo>
                <a:lnTo>
                  <a:pt x="557" y="1961"/>
                </a:lnTo>
                <a:lnTo>
                  <a:pt x="568" y="1984"/>
                </a:lnTo>
                <a:lnTo>
                  <a:pt x="580" y="2007"/>
                </a:lnTo>
                <a:lnTo>
                  <a:pt x="592" y="2029"/>
                </a:lnTo>
                <a:lnTo>
                  <a:pt x="606" y="2051"/>
                </a:lnTo>
                <a:lnTo>
                  <a:pt x="619" y="2072"/>
                </a:lnTo>
                <a:lnTo>
                  <a:pt x="633" y="2093"/>
                </a:lnTo>
                <a:lnTo>
                  <a:pt x="648" y="2114"/>
                </a:lnTo>
                <a:lnTo>
                  <a:pt x="662" y="2134"/>
                </a:lnTo>
                <a:lnTo>
                  <a:pt x="678" y="2154"/>
                </a:lnTo>
                <a:lnTo>
                  <a:pt x="693" y="2174"/>
                </a:lnTo>
                <a:lnTo>
                  <a:pt x="710" y="2194"/>
                </a:lnTo>
                <a:lnTo>
                  <a:pt x="726" y="2213"/>
                </a:lnTo>
                <a:lnTo>
                  <a:pt x="744" y="2231"/>
                </a:lnTo>
                <a:lnTo>
                  <a:pt x="761" y="2250"/>
                </a:lnTo>
                <a:lnTo>
                  <a:pt x="780" y="2266"/>
                </a:lnTo>
                <a:lnTo>
                  <a:pt x="797" y="2284"/>
                </a:lnTo>
                <a:lnTo>
                  <a:pt x="816" y="2301"/>
                </a:lnTo>
                <a:lnTo>
                  <a:pt x="836" y="2317"/>
                </a:lnTo>
                <a:lnTo>
                  <a:pt x="856" y="2333"/>
                </a:lnTo>
                <a:lnTo>
                  <a:pt x="876" y="2348"/>
                </a:lnTo>
                <a:lnTo>
                  <a:pt x="896" y="2363"/>
                </a:lnTo>
                <a:lnTo>
                  <a:pt x="917" y="2377"/>
                </a:lnTo>
                <a:lnTo>
                  <a:pt x="938" y="2391"/>
                </a:lnTo>
                <a:lnTo>
                  <a:pt x="959" y="2405"/>
                </a:lnTo>
                <a:lnTo>
                  <a:pt x="981" y="2418"/>
                </a:lnTo>
                <a:lnTo>
                  <a:pt x="1003" y="2430"/>
                </a:lnTo>
                <a:lnTo>
                  <a:pt x="1027" y="2442"/>
                </a:lnTo>
                <a:lnTo>
                  <a:pt x="1049" y="2454"/>
                </a:lnTo>
                <a:lnTo>
                  <a:pt x="1072" y="2465"/>
                </a:lnTo>
                <a:lnTo>
                  <a:pt x="1095" y="2475"/>
                </a:lnTo>
                <a:lnTo>
                  <a:pt x="1120" y="2485"/>
                </a:lnTo>
                <a:lnTo>
                  <a:pt x="1143" y="2493"/>
                </a:lnTo>
                <a:lnTo>
                  <a:pt x="1167" y="2502"/>
                </a:lnTo>
                <a:lnTo>
                  <a:pt x="1192" y="2510"/>
                </a:lnTo>
                <a:lnTo>
                  <a:pt x="1217" y="2518"/>
                </a:lnTo>
                <a:lnTo>
                  <a:pt x="1241" y="2524"/>
                </a:lnTo>
                <a:lnTo>
                  <a:pt x="1267" y="2530"/>
                </a:lnTo>
                <a:lnTo>
                  <a:pt x="1292" y="2536"/>
                </a:lnTo>
                <a:lnTo>
                  <a:pt x="1319" y="2541"/>
                </a:lnTo>
                <a:lnTo>
                  <a:pt x="1344" y="2545"/>
                </a:lnTo>
                <a:lnTo>
                  <a:pt x="1371" y="2549"/>
                </a:lnTo>
                <a:lnTo>
                  <a:pt x="1398" y="2552"/>
                </a:lnTo>
                <a:lnTo>
                  <a:pt x="1424" y="2554"/>
                </a:lnTo>
                <a:lnTo>
                  <a:pt x="1451" y="2555"/>
                </a:lnTo>
                <a:lnTo>
                  <a:pt x="1477" y="2557"/>
                </a:lnTo>
                <a:lnTo>
                  <a:pt x="1505" y="2558"/>
                </a:lnTo>
                <a:lnTo>
                  <a:pt x="1532" y="2557"/>
                </a:lnTo>
                <a:lnTo>
                  <a:pt x="1559" y="2555"/>
                </a:lnTo>
                <a:lnTo>
                  <a:pt x="1586" y="2554"/>
                </a:lnTo>
                <a:lnTo>
                  <a:pt x="1612" y="2552"/>
                </a:lnTo>
                <a:lnTo>
                  <a:pt x="1639" y="2549"/>
                </a:lnTo>
                <a:lnTo>
                  <a:pt x="1664" y="2545"/>
                </a:lnTo>
                <a:lnTo>
                  <a:pt x="1691" y="2541"/>
                </a:lnTo>
                <a:lnTo>
                  <a:pt x="1717" y="2536"/>
                </a:lnTo>
                <a:lnTo>
                  <a:pt x="1742" y="2530"/>
                </a:lnTo>
                <a:lnTo>
                  <a:pt x="1767" y="2524"/>
                </a:lnTo>
                <a:lnTo>
                  <a:pt x="1793" y="2518"/>
                </a:lnTo>
                <a:lnTo>
                  <a:pt x="1817" y="2510"/>
                </a:lnTo>
                <a:lnTo>
                  <a:pt x="1842" y="2502"/>
                </a:lnTo>
                <a:lnTo>
                  <a:pt x="1866" y="2493"/>
                </a:lnTo>
                <a:lnTo>
                  <a:pt x="1890" y="2485"/>
                </a:lnTo>
                <a:lnTo>
                  <a:pt x="1914" y="2475"/>
                </a:lnTo>
                <a:lnTo>
                  <a:pt x="1937" y="2465"/>
                </a:lnTo>
                <a:lnTo>
                  <a:pt x="1960" y="2454"/>
                </a:lnTo>
                <a:lnTo>
                  <a:pt x="1983" y="2442"/>
                </a:lnTo>
                <a:lnTo>
                  <a:pt x="2006" y="2430"/>
                </a:lnTo>
                <a:lnTo>
                  <a:pt x="2028" y="2418"/>
                </a:lnTo>
                <a:lnTo>
                  <a:pt x="2050" y="2405"/>
                </a:lnTo>
                <a:lnTo>
                  <a:pt x="2071" y="2391"/>
                </a:lnTo>
                <a:lnTo>
                  <a:pt x="2092" y="2377"/>
                </a:lnTo>
                <a:lnTo>
                  <a:pt x="2113" y="2363"/>
                </a:lnTo>
                <a:lnTo>
                  <a:pt x="2134" y="2348"/>
                </a:lnTo>
                <a:lnTo>
                  <a:pt x="2154" y="2333"/>
                </a:lnTo>
                <a:lnTo>
                  <a:pt x="2174" y="2317"/>
                </a:lnTo>
                <a:lnTo>
                  <a:pt x="2193" y="2301"/>
                </a:lnTo>
                <a:lnTo>
                  <a:pt x="2212" y="2284"/>
                </a:lnTo>
                <a:lnTo>
                  <a:pt x="2230" y="2266"/>
                </a:lnTo>
                <a:lnTo>
                  <a:pt x="2248" y="2250"/>
                </a:lnTo>
                <a:lnTo>
                  <a:pt x="2266" y="2231"/>
                </a:lnTo>
                <a:lnTo>
                  <a:pt x="2282" y="2213"/>
                </a:lnTo>
                <a:lnTo>
                  <a:pt x="2300" y="2194"/>
                </a:lnTo>
                <a:lnTo>
                  <a:pt x="2316" y="2174"/>
                </a:lnTo>
                <a:lnTo>
                  <a:pt x="2332" y="2154"/>
                </a:lnTo>
                <a:lnTo>
                  <a:pt x="2347" y="2134"/>
                </a:lnTo>
                <a:lnTo>
                  <a:pt x="2362" y="2114"/>
                </a:lnTo>
                <a:lnTo>
                  <a:pt x="2377" y="2093"/>
                </a:lnTo>
                <a:lnTo>
                  <a:pt x="2390" y="2072"/>
                </a:lnTo>
                <a:lnTo>
                  <a:pt x="2404" y="2051"/>
                </a:lnTo>
                <a:lnTo>
                  <a:pt x="2416" y="2029"/>
                </a:lnTo>
                <a:lnTo>
                  <a:pt x="2429" y="2007"/>
                </a:lnTo>
                <a:lnTo>
                  <a:pt x="2441" y="1984"/>
                </a:lnTo>
                <a:lnTo>
                  <a:pt x="2452" y="1961"/>
                </a:lnTo>
                <a:lnTo>
                  <a:pt x="2463" y="1938"/>
                </a:lnTo>
                <a:lnTo>
                  <a:pt x="2473" y="1915"/>
                </a:lnTo>
                <a:lnTo>
                  <a:pt x="2483" y="1890"/>
                </a:lnTo>
                <a:lnTo>
                  <a:pt x="2492" y="1867"/>
                </a:lnTo>
                <a:lnTo>
                  <a:pt x="2501" y="1843"/>
                </a:lnTo>
                <a:lnTo>
                  <a:pt x="2508" y="1818"/>
                </a:lnTo>
                <a:lnTo>
                  <a:pt x="2516" y="1793"/>
                </a:lnTo>
                <a:lnTo>
                  <a:pt x="2523" y="1769"/>
                </a:lnTo>
                <a:lnTo>
                  <a:pt x="2529" y="1743"/>
                </a:lnTo>
                <a:lnTo>
                  <a:pt x="2535" y="1718"/>
                </a:lnTo>
                <a:lnTo>
                  <a:pt x="2539" y="1691"/>
                </a:lnTo>
                <a:lnTo>
                  <a:pt x="2544" y="1665"/>
                </a:lnTo>
                <a:lnTo>
                  <a:pt x="2547" y="1639"/>
                </a:lnTo>
                <a:lnTo>
                  <a:pt x="2550" y="1612"/>
                </a:lnTo>
                <a:lnTo>
                  <a:pt x="2553" y="1586"/>
                </a:lnTo>
                <a:lnTo>
                  <a:pt x="2555" y="1559"/>
                </a:lnTo>
                <a:lnTo>
                  <a:pt x="2556" y="1532"/>
                </a:lnTo>
                <a:lnTo>
                  <a:pt x="2556" y="1505"/>
                </a:lnTo>
                <a:lnTo>
                  <a:pt x="2556" y="1478"/>
                </a:lnTo>
                <a:lnTo>
                  <a:pt x="2555" y="1452"/>
                </a:lnTo>
                <a:lnTo>
                  <a:pt x="2553" y="1424"/>
                </a:lnTo>
                <a:lnTo>
                  <a:pt x="2550" y="1397"/>
                </a:lnTo>
                <a:lnTo>
                  <a:pt x="2547" y="1371"/>
                </a:lnTo>
                <a:lnTo>
                  <a:pt x="2544" y="1345"/>
                </a:lnTo>
                <a:lnTo>
                  <a:pt x="2539" y="1319"/>
                </a:lnTo>
                <a:lnTo>
                  <a:pt x="2535" y="1293"/>
                </a:lnTo>
                <a:lnTo>
                  <a:pt x="2529" y="1268"/>
                </a:lnTo>
                <a:lnTo>
                  <a:pt x="2523" y="1242"/>
                </a:lnTo>
                <a:lnTo>
                  <a:pt x="2516" y="1218"/>
                </a:lnTo>
                <a:lnTo>
                  <a:pt x="2508" y="1192"/>
                </a:lnTo>
                <a:lnTo>
                  <a:pt x="2501" y="1168"/>
                </a:lnTo>
                <a:lnTo>
                  <a:pt x="2492" y="1143"/>
                </a:lnTo>
                <a:lnTo>
                  <a:pt x="2483" y="1119"/>
                </a:lnTo>
                <a:lnTo>
                  <a:pt x="2473" y="1096"/>
                </a:lnTo>
                <a:lnTo>
                  <a:pt x="2463" y="1073"/>
                </a:lnTo>
                <a:lnTo>
                  <a:pt x="2452" y="1049"/>
                </a:lnTo>
                <a:lnTo>
                  <a:pt x="2441" y="1026"/>
                </a:lnTo>
                <a:lnTo>
                  <a:pt x="2429" y="1004"/>
                </a:lnTo>
                <a:lnTo>
                  <a:pt x="2416" y="982"/>
                </a:lnTo>
                <a:lnTo>
                  <a:pt x="2404" y="959"/>
                </a:lnTo>
                <a:lnTo>
                  <a:pt x="2390" y="938"/>
                </a:lnTo>
                <a:lnTo>
                  <a:pt x="2377" y="917"/>
                </a:lnTo>
                <a:lnTo>
                  <a:pt x="2362" y="896"/>
                </a:lnTo>
                <a:lnTo>
                  <a:pt x="2347" y="875"/>
                </a:lnTo>
                <a:lnTo>
                  <a:pt x="2332" y="855"/>
                </a:lnTo>
                <a:lnTo>
                  <a:pt x="2316" y="836"/>
                </a:lnTo>
                <a:lnTo>
                  <a:pt x="2300" y="816"/>
                </a:lnTo>
                <a:lnTo>
                  <a:pt x="2282" y="798"/>
                </a:lnTo>
                <a:lnTo>
                  <a:pt x="2266" y="779"/>
                </a:lnTo>
                <a:lnTo>
                  <a:pt x="2248" y="7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5395468" y="2375928"/>
            <a:ext cx="167512" cy="158118"/>
          </a:xfrm>
          <a:custGeom>
            <a:rect b="b" l="l" r="r" t="t"/>
            <a:pathLst>
              <a:path extrusionOk="0" h="405" w="428">
                <a:moveTo>
                  <a:pt x="323" y="0"/>
                </a:moveTo>
                <a:lnTo>
                  <a:pt x="349" y="17"/>
                </a:lnTo>
                <a:lnTo>
                  <a:pt x="376" y="35"/>
                </a:lnTo>
                <a:lnTo>
                  <a:pt x="402" y="54"/>
                </a:lnTo>
                <a:lnTo>
                  <a:pt x="428" y="72"/>
                </a:lnTo>
                <a:lnTo>
                  <a:pt x="387" y="117"/>
                </a:lnTo>
                <a:lnTo>
                  <a:pt x="347" y="160"/>
                </a:lnTo>
                <a:lnTo>
                  <a:pt x="307" y="203"/>
                </a:lnTo>
                <a:lnTo>
                  <a:pt x="267" y="245"/>
                </a:lnTo>
                <a:lnTo>
                  <a:pt x="228" y="286"/>
                </a:lnTo>
                <a:lnTo>
                  <a:pt x="190" y="327"/>
                </a:lnTo>
                <a:lnTo>
                  <a:pt x="151" y="366"/>
                </a:lnTo>
                <a:lnTo>
                  <a:pt x="113" y="405"/>
                </a:lnTo>
                <a:lnTo>
                  <a:pt x="86" y="387"/>
                </a:lnTo>
                <a:lnTo>
                  <a:pt x="58" y="371"/>
                </a:lnTo>
                <a:lnTo>
                  <a:pt x="29" y="355"/>
                </a:lnTo>
                <a:lnTo>
                  <a:pt x="0" y="340"/>
                </a:lnTo>
                <a:lnTo>
                  <a:pt x="38" y="301"/>
                </a:lnTo>
                <a:lnTo>
                  <a:pt x="78" y="261"/>
                </a:lnTo>
                <a:lnTo>
                  <a:pt x="117" y="220"/>
                </a:lnTo>
                <a:lnTo>
                  <a:pt x="156" y="178"/>
                </a:lnTo>
                <a:lnTo>
                  <a:pt x="197" y="135"/>
                </a:lnTo>
                <a:lnTo>
                  <a:pt x="238" y="91"/>
                </a:lnTo>
                <a:lnTo>
                  <a:pt x="280" y="46"/>
                </a:lnTo>
                <a:lnTo>
                  <a:pt x="323" y="0"/>
                </a:lnTo>
                <a:close/>
              </a:path>
            </a:pathLst>
          </a:custGeom>
          <a:solidFill>
            <a:srgbClr val="83828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5"/>
          <p:cNvSpPr/>
          <p:nvPr/>
        </p:nvSpPr>
        <p:spPr>
          <a:xfrm>
            <a:off x="6200149" y="1657351"/>
            <a:ext cx="1839498" cy="1089607"/>
          </a:xfrm>
          <a:custGeom>
            <a:rect b="b" l="l" r="r" t="t"/>
            <a:pathLst>
              <a:path extrusionOk="0" h="2783" w="4700">
                <a:moveTo>
                  <a:pt x="120" y="195"/>
                </a:moveTo>
                <a:lnTo>
                  <a:pt x="178" y="381"/>
                </a:lnTo>
                <a:lnTo>
                  <a:pt x="235" y="559"/>
                </a:lnTo>
                <a:lnTo>
                  <a:pt x="290" y="728"/>
                </a:lnTo>
                <a:lnTo>
                  <a:pt x="344" y="889"/>
                </a:lnTo>
                <a:lnTo>
                  <a:pt x="397" y="1042"/>
                </a:lnTo>
                <a:lnTo>
                  <a:pt x="449" y="1186"/>
                </a:lnTo>
                <a:lnTo>
                  <a:pt x="501" y="1323"/>
                </a:lnTo>
                <a:lnTo>
                  <a:pt x="552" y="1453"/>
                </a:lnTo>
                <a:lnTo>
                  <a:pt x="603" y="1575"/>
                </a:lnTo>
                <a:lnTo>
                  <a:pt x="652" y="1689"/>
                </a:lnTo>
                <a:lnTo>
                  <a:pt x="701" y="1797"/>
                </a:lnTo>
                <a:lnTo>
                  <a:pt x="750" y="1896"/>
                </a:lnTo>
                <a:lnTo>
                  <a:pt x="797" y="1991"/>
                </a:lnTo>
                <a:lnTo>
                  <a:pt x="845" y="2077"/>
                </a:lnTo>
                <a:lnTo>
                  <a:pt x="891" y="2157"/>
                </a:lnTo>
                <a:lnTo>
                  <a:pt x="938" y="2230"/>
                </a:lnTo>
                <a:lnTo>
                  <a:pt x="983" y="2298"/>
                </a:lnTo>
                <a:lnTo>
                  <a:pt x="1029" y="2357"/>
                </a:lnTo>
                <a:lnTo>
                  <a:pt x="1074" y="2413"/>
                </a:lnTo>
                <a:lnTo>
                  <a:pt x="1119" y="2462"/>
                </a:lnTo>
                <a:lnTo>
                  <a:pt x="1164" y="2505"/>
                </a:lnTo>
                <a:lnTo>
                  <a:pt x="1208" y="2541"/>
                </a:lnTo>
                <a:lnTo>
                  <a:pt x="1252" y="2574"/>
                </a:lnTo>
                <a:lnTo>
                  <a:pt x="1297" y="2600"/>
                </a:lnTo>
                <a:lnTo>
                  <a:pt x="1341" y="2621"/>
                </a:lnTo>
                <a:lnTo>
                  <a:pt x="1385" y="2637"/>
                </a:lnTo>
                <a:lnTo>
                  <a:pt x="1430" y="2648"/>
                </a:lnTo>
                <a:lnTo>
                  <a:pt x="1474" y="2654"/>
                </a:lnTo>
                <a:lnTo>
                  <a:pt x="1518" y="2656"/>
                </a:lnTo>
                <a:lnTo>
                  <a:pt x="1562" y="2652"/>
                </a:lnTo>
                <a:lnTo>
                  <a:pt x="1607" y="2646"/>
                </a:lnTo>
                <a:lnTo>
                  <a:pt x="1652" y="2633"/>
                </a:lnTo>
                <a:lnTo>
                  <a:pt x="1681" y="2625"/>
                </a:lnTo>
                <a:lnTo>
                  <a:pt x="1711" y="2612"/>
                </a:lnTo>
                <a:lnTo>
                  <a:pt x="1741" y="2600"/>
                </a:lnTo>
                <a:lnTo>
                  <a:pt x="1771" y="2586"/>
                </a:lnTo>
                <a:lnTo>
                  <a:pt x="1801" y="2569"/>
                </a:lnTo>
                <a:lnTo>
                  <a:pt x="1830" y="2551"/>
                </a:lnTo>
                <a:lnTo>
                  <a:pt x="1861" y="2533"/>
                </a:lnTo>
                <a:lnTo>
                  <a:pt x="1892" y="2513"/>
                </a:lnTo>
                <a:lnTo>
                  <a:pt x="1923" y="2490"/>
                </a:lnTo>
                <a:lnTo>
                  <a:pt x="1955" y="2468"/>
                </a:lnTo>
                <a:lnTo>
                  <a:pt x="1987" y="2444"/>
                </a:lnTo>
                <a:lnTo>
                  <a:pt x="2019" y="2418"/>
                </a:lnTo>
                <a:lnTo>
                  <a:pt x="2051" y="2391"/>
                </a:lnTo>
                <a:lnTo>
                  <a:pt x="2084" y="2363"/>
                </a:lnTo>
                <a:lnTo>
                  <a:pt x="2117" y="2334"/>
                </a:lnTo>
                <a:lnTo>
                  <a:pt x="2151" y="2303"/>
                </a:lnTo>
                <a:lnTo>
                  <a:pt x="2218" y="2240"/>
                </a:lnTo>
                <a:lnTo>
                  <a:pt x="2287" y="2171"/>
                </a:lnTo>
                <a:lnTo>
                  <a:pt x="2358" y="2099"/>
                </a:lnTo>
                <a:lnTo>
                  <a:pt x="2430" y="2024"/>
                </a:lnTo>
                <a:lnTo>
                  <a:pt x="2504" y="1945"/>
                </a:lnTo>
                <a:lnTo>
                  <a:pt x="2579" y="1864"/>
                </a:lnTo>
                <a:lnTo>
                  <a:pt x="2657" y="1780"/>
                </a:lnTo>
                <a:lnTo>
                  <a:pt x="2736" y="1694"/>
                </a:lnTo>
                <a:lnTo>
                  <a:pt x="2831" y="1590"/>
                </a:lnTo>
                <a:lnTo>
                  <a:pt x="2927" y="1485"/>
                </a:lnTo>
                <a:lnTo>
                  <a:pt x="3027" y="1378"/>
                </a:lnTo>
                <a:lnTo>
                  <a:pt x="3130" y="1269"/>
                </a:lnTo>
                <a:lnTo>
                  <a:pt x="3235" y="1159"/>
                </a:lnTo>
                <a:lnTo>
                  <a:pt x="3343" y="1050"/>
                </a:lnTo>
                <a:lnTo>
                  <a:pt x="3400" y="994"/>
                </a:lnTo>
                <a:lnTo>
                  <a:pt x="3456" y="939"/>
                </a:lnTo>
                <a:lnTo>
                  <a:pt x="3513" y="883"/>
                </a:lnTo>
                <a:lnTo>
                  <a:pt x="3571" y="828"/>
                </a:lnTo>
                <a:lnTo>
                  <a:pt x="3630" y="773"/>
                </a:lnTo>
                <a:lnTo>
                  <a:pt x="3690" y="718"/>
                </a:lnTo>
                <a:lnTo>
                  <a:pt x="3751" y="664"/>
                </a:lnTo>
                <a:lnTo>
                  <a:pt x="3813" y="610"/>
                </a:lnTo>
                <a:lnTo>
                  <a:pt x="3876" y="555"/>
                </a:lnTo>
                <a:lnTo>
                  <a:pt x="3939" y="502"/>
                </a:lnTo>
                <a:lnTo>
                  <a:pt x="4004" y="449"/>
                </a:lnTo>
                <a:lnTo>
                  <a:pt x="4070" y="396"/>
                </a:lnTo>
                <a:lnTo>
                  <a:pt x="4136" y="344"/>
                </a:lnTo>
                <a:lnTo>
                  <a:pt x="4204" y="293"/>
                </a:lnTo>
                <a:lnTo>
                  <a:pt x="4274" y="242"/>
                </a:lnTo>
                <a:lnTo>
                  <a:pt x="4343" y="192"/>
                </a:lnTo>
                <a:lnTo>
                  <a:pt x="4414" y="143"/>
                </a:lnTo>
                <a:lnTo>
                  <a:pt x="4486" y="94"/>
                </a:lnTo>
                <a:lnTo>
                  <a:pt x="4559" y="47"/>
                </a:lnTo>
                <a:lnTo>
                  <a:pt x="4634" y="0"/>
                </a:lnTo>
                <a:lnTo>
                  <a:pt x="4700" y="108"/>
                </a:lnTo>
                <a:lnTo>
                  <a:pt x="4627" y="153"/>
                </a:lnTo>
                <a:lnTo>
                  <a:pt x="4555" y="201"/>
                </a:lnTo>
                <a:lnTo>
                  <a:pt x="4484" y="248"/>
                </a:lnTo>
                <a:lnTo>
                  <a:pt x="4414" y="296"/>
                </a:lnTo>
                <a:lnTo>
                  <a:pt x="4346" y="346"/>
                </a:lnTo>
                <a:lnTo>
                  <a:pt x="4278" y="396"/>
                </a:lnTo>
                <a:lnTo>
                  <a:pt x="4212" y="446"/>
                </a:lnTo>
                <a:lnTo>
                  <a:pt x="4146" y="498"/>
                </a:lnTo>
                <a:lnTo>
                  <a:pt x="4081" y="549"/>
                </a:lnTo>
                <a:lnTo>
                  <a:pt x="4018" y="602"/>
                </a:lnTo>
                <a:lnTo>
                  <a:pt x="3955" y="654"/>
                </a:lnTo>
                <a:lnTo>
                  <a:pt x="3893" y="707"/>
                </a:lnTo>
                <a:lnTo>
                  <a:pt x="3832" y="761"/>
                </a:lnTo>
                <a:lnTo>
                  <a:pt x="3772" y="815"/>
                </a:lnTo>
                <a:lnTo>
                  <a:pt x="3713" y="869"/>
                </a:lnTo>
                <a:lnTo>
                  <a:pt x="3655" y="923"/>
                </a:lnTo>
                <a:lnTo>
                  <a:pt x="3597" y="978"/>
                </a:lnTo>
                <a:lnTo>
                  <a:pt x="3540" y="1033"/>
                </a:lnTo>
                <a:lnTo>
                  <a:pt x="3485" y="1087"/>
                </a:lnTo>
                <a:lnTo>
                  <a:pt x="3430" y="1142"/>
                </a:lnTo>
                <a:lnTo>
                  <a:pt x="3322" y="1251"/>
                </a:lnTo>
                <a:lnTo>
                  <a:pt x="3218" y="1360"/>
                </a:lnTo>
                <a:lnTo>
                  <a:pt x="3117" y="1466"/>
                </a:lnTo>
                <a:lnTo>
                  <a:pt x="3019" y="1573"/>
                </a:lnTo>
                <a:lnTo>
                  <a:pt x="2922" y="1677"/>
                </a:lnTo>
                <a:lnTo>
                  <a:pt x="2829" y="1779"/>
                </a:lnTo>
                <a:lnTo>
                  <a:pt x="2747" y="1868"/>
                </a:lnTo>
                <a:lnTo>
                  <a:pt x="2668" y="1955"/>
                </a:lnTo>
                <a:lnTo>
                  <a:pt x="2590" y="2038"/>
                </a:lnTo>
                <a:lnTo>
                  <a:pt x="2514" y="2119"/>
                </a:lnTo>
                <a:lnTo>
                  <a:pt x="2438" y="2198"/>
                </a:lnTo>
                <a:lnTo>
                  <a:pt x="2365" y="2272"/>
                </a:lnTo>
                <a:lnTo>
                  <a:pt x="2293" y="2342"/>
                </a:lnTo>
                <a:lnTo>
                  <a:pt x="2223" y="2408"/>
                </a:lnTo>
                <a:lnTo>
                  <a:pt x="2188" y="2439"/>
                </a:lnTo>
                <a:lnTo>
                  <a:pt x="2153" y="2469"/>
                </a:lnTo>
                <a:lnTo>
                  <a:pt x="2118" y="2499"/>
                </a:lnTo>
                <a:lnTo>
                  <a:pt x="2084" y="2527"/>
                </a:lnTo>
                <a:lnTo>
                  <a:pt x="2051" y="2554"/>
                </a:lnTo>
                <a:lnTo>
                  <a:pt x="2017" y="2579"/>
                </a:lnTo>
                <a:lnTo>
                  <a:pt x="1983" y="2603"/>
                </a:lnTo>
                <a:lnTo>
                  <a:pt x="1950" y="2626"/>
                </a:lnTo>
                <a:lnTo>
                  <a:pt x="1917" y="2647"/>
                </a:lnTo>
                <a:lnTo>
                  <a:pt x="1884" y="2667"/>
                </a:lnTo>
                <a:lnTo>
                  <a:pt x="1852" y="2686"/>
                </a:lnTo>
                <a:lnTo>
                  <a:pt x="1818" y="2702"/>
                </a:lnTo>
                <a:lnTo>
                  <a:pt x="1786" y="2718"/>
                </a:lnTo>
                <a:lnTo>
                  <a:pt x="1753" y="2732"/>
                </a:lnTo>
                <a:lnTo>
                  <a:pt x="1721" y="2744"/>
                </a:lnTo>
                <a:lnTo>
                  <a:pt x="1689" y="2755"/>
                </a:lnTo>
                <a:lnTo>
                  <a:pt x="1637" y="2769"/>
                </a:lnTo>
                <a:lnTo>
                  <a:pt x="1585" y="2778"/>
                </a:lnTo>
                <a:lnTo>
                  <a:pt x="1533" y="2783"/>
                </a:lnTo>
                <a:lnTo>
                  <a:pt x="1482" y="2782"/>
                </a:lnTo>
                <a:lnTo>
                  <a:pt x="1431" y="2778"/>
                </a:lnTo>
                <a:lnTo>
                  <a:pt x="1380" y="2768"/>
                </a:lnTo>
                <a:lnTo>
                  <a:pt x="1329" y="2752"/>
                </a:lnTo>
                <a:lnTo>
                  <a:pt x="1279" y="2731"/>
                </a:lnTo>
                <a:lnTo>
                  <a:pt x="1229" y="2704"/>
                </a:lnTo>
                <a:lnTo>
                  <a:pt x="1178" y="2672"/>
                </a:lnTo>
                <a:lnTo>
                  <a:pt x="1128" y="2635"/>
                </a:lnTo>
                <a:lnTo>
                  <a:pt x="1077" y="2591"/>
                </a:lnTo>
                <a:lnTo>
                  <a:pt x="1028" y="2541"/>
                </a:lnTo>
                <a:lnTo>
                  <a:pt x="977" y="2485"/>
                </a:lnTo>
                <a:lnTo>
                  <a:pt x="927" y="2422"/>
                </a:lnTo>
                <a:lnTo>
                  <a:pt x="876" y="2353"/>
                </a:lnTo>
                <a:lnTo>
                  <a:pt x="825" y="2277"/>
                </a:lnTo>
                <a:lnTo>
                  <a:pt x="774" y="2195"/>
                </a:lnTo>
                <a:lnTo>
                  <a:pt x="722" y="2105"/>
                </a:lnTo>
                <a:lnTo>
                  <a:pt x="670" y="2007"/>
                </a:lnTo>
                <a:lnTo>
                  <a:pt x="618" y="1903"/>
                </a:lnTo>
                <a:lnTo>
                  <a:pt x="565" y="1791"/>
                </a:lnTo>
                <a:lnTo>
                  <a:pt x="510" y="1672"/>
                </a:lnTo>
                <a:lnTo>
                  <a:pt x="457" y="1545"/>
                </a:lnTo>
                <a:lnTo>
                  <a:pt x="402" y="1410"/>
                </a:lnTo>
                <a:lnTo>
                  <a:pt x="348" y="1267"/>
                </a:lnTo>
                <a:lnTo>
                  <a:pt x="291" y="1116"/>
                </a:lnTo>
                <a:lnTo>
                  <a:pt x="235" y="956"/>
                </a:lnTo>
                <a:lnTo>
                  <a:pt x="177" y="788"/>
                </a:lnTo>
                <a:lnTo>
                  <a:pt x="118" y="612"/>
                </a:lnTo>
                <a:lnTo>
                  <a:pt x="60" y="427"/>
                </a:lnTo>
                <a:lnTo>
                  <a:pt x="0" y="232"/>
                </a:lnTo>
                <a:lnTo>
                  <a:pt x="120" y="195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8" name="Google Shape;278;p35"/>
          <p:cNvSpPr/>
          <p:nvPr/>
        </p:nvSpPr>
        <p:spPr>
          <a:xfrm>
            <a:off x="6322261" y="2288258"/>
            <a:ext cx="1178843" cy="1178844"/>
          </a:xfrm>
          <a:custGeom>
            <a:rect b="b" l="l" r="r" t="t"/>
            <a:pathLst>
              <a:path extrusionOk="0" h="3011" w="3009">
                <a:moveTo>
                  <a:pt x="1504" y="0"/>
                </a:moveTo>
                <a:lnTo>
                  <a:pt x="1543" y="0"/>
                </a:lnTo>
                <a:lnTo>
                  <a:pt x="1582" y="1"/>
                </a:lnTo>
                <a:lnTo>
                  <a:pt x="1620" y="4"/>
                </a:lnTo>
                <a:lnTo>
                  <a:pt x="1658" y="7"/>
                </a:lnTo>
                <a:lnTo>
                  <a:pt x="1696" y="12"/>
                </a:lnTo>
                <a:lnTo>
                  <a:pt x="1733" y="16"/>
                </a:lnTo>
                <a:lnTo>
                  <a:pt x="1771" y="23"/>
                </a:lnTo>
                <a:lnTo>
                  <a:pt x="1808" y="30"/>
                </a:lnTo>
                <a:lnTo>
                  <a:pt x="1844" y="37"/>
                </a:lnTo>
                <a:lnTo>
                  <a:pt x="1881" y="46"/>
                </a:lnTo>
                <a:lnTo>
                  <a:pt x="1916" y="56"/>
                </a:lnTo>
                <a:lnTo>
                  <a:pt x="1952" y="67"/>
                </a:lnTo>
                <a:lnTo>
                  <a:pt x="1987" y="78"/>
                </a:lnTo>
                <a:lnTo>
                  <a:pt x="2021" y="91"/>
                </a:lnTo>
                <a:lnTo>
                  <a:pt x="2057" y="104"/>
                </a:lnTo>
                <a:lnTo>
                  <a:pt x="2090" y="117"/>
                </a:lnTo>
                <a:lnTo>
                  <a:pt x="2123" y="133"/>
                </a:lnTo>
                <a:lnTo>
                  <a:pt x="2156" y="148"/>
                </a:lnTo>
                <a:lnTo>
                  <a:pt x="2190" y="164"/>
                </a:lnTo>
                <a:lnTo>
                  <a:pt x="2222" y="181"/>
                </a:lnTo>
                <a:lnTo>
                  <a:pt x="2254" y="199"/>
                </a:lnTo>
                <a:lnTo>
                  <a:pt x="2285" y="217"/>
                </a:lnTo>
                <a:lnTo>
                  <a:pt x="2316" y="237"/>
                </a:lnTo>
                <a:lnTo>
                  <a:pt x="2346" y="257"/>
                </a:lnTo>
                <a:lnTo>
                  <a:pt x="2376" y="277"/>
                </a:lnTo>
                <a:lnTo>
                  <a:pt x="2405" y="299"/>
                </a:lnTo>
                <a:lnTo>
                  <a:pt x="2433" y="321"/>
                </a:lnTo>
                <a:lnTo>
                  <a:pt x="2462" y="343"/>
                </a:lnTo>
                <a:lnTo>
                  <a:pt x="2490" y="366"/>
                </a:lnTo>
                <a:lnTo>
                  <a:pt x="2516" y="391"/>
                </a:lnTo>
                <a:lnTo>
                  <a:pt x="2543" y="415"/>
                </a:lnTo>
                <a:lnTo>
                  <a:pt x="2568" y="441"/>
                </a:lnTo>
                <a:lnTo>
                  <a:pt x="2594" y="466"/>
                </a:lnTo>
                <a:lnTo>
                  <a:pt x="2618" y="493"/>
                </a:lnTo>
                <a:lnTo>
                  <a:pt x="2643" y="519"/>
                </a:lnTo>
                <a:lnTo>
                  <a:pt x="2666" y="547"/>
                </a:lnTo>
                <a:lnTo>
                  <a:pt x="2688" y="576"/>
                </a:lnTo>
                <a:lnTo>
                  <a:pt x="2710" y="604"/>
                </a:lnTo>
                <a:lnTo>
                  <a:pt x="2731" y="634"/>
                </a:lnTo>
                <a:lnTo>
                  <a:pt x="2752" y="664"/>
                </a:lnTo>
                <a:lnTo>
                  <a:pt x="2772" y="693"/>
                </a:lnTo>
                <a:lnTo>
                  <a:pt x="2791" y="724"/>
                </a:lnTo>
                <a:lnTo>
                  <a:pt x="2810" y="756"/>
                </a:lnTo>
                <a:lnTo>
                  <a:pt x="2828" y="788"/>
                </a:lnTo>
                <a:lnTo>
                  <a:pt x="2844" y="820"/>
                </a:lnTo>
                <a:lnTo>
                  <a:pt x="2861" y="852"/>
                </a:lnTo>
                <a:lnTo>
                  <a:pt x="2876" y="885"/>
                </a:lnTo>
                <a:lnTo>
                  <a:pt x="2891" y="920"/>
                </a:lnTo>
                <a:lnTo>
                  <a:pt x="2905" y="953"/>
                </a:lnTo>
                <a:lnTo>
                  <a:pt x="2918" y="987"/>
                </a:lnTo>
                <a:lnTo>
                  <a:pt x="2931" y="1023"/>
                </a:lnTo>
                <a:lnTo>
                  <a:pt x="2942" y="1057"/>
                </a:lnTo>
                <a:lnTo>
                  <a:pt x="2953" y="1092"/>
                </a:lnTo>
                <a:lnTo>
                  <a:pt x="2962" y="1129"/>
                </a:lnTo>
                <a:lnTo>
                  <a:pt x="2971" y="1166"/>
                </a:lnTo>
                <a:lnTo>
                  <a:pt x="2979" y="1202"/>
                </a:lnTo>
                <a:lnTo>
                  <a:pt x="2986" y="1239"/>
                </a:lnTo>
                <a:lnTo>
                  <a:pt x="2992" y="1275"/>
                </a:lnTo>
                <a:lnTo>
                  <a:pt x="2997" y="1313"/>
                </a:lnTo>
                <a:lnTo>
                  <a:pt x="3002" y="1351"/>
                </a:lnTo>
                <a:lnTo>
                  <a:pt x="3005" y="1389"/>
                </a:lnTo>
                <a:lnTo>
                  <a:pt x="3007" y="1427"/>
                </a:lnTo>
                <a:lnTo>
                  <a:pt x="3009" y="1466"/>
                </a:lnTo>
                <a:lnTo>
                  <a:pt x="3009" y="1505"/>
                </a:lnTo>
                <a:lnTo>
                  <a:pt x="3009" y="1544"/>
                </a:lnTo>
                <a:lnTo>
                  <a:pt x="3007" y="1582"/>
                </a:lnTo>
                <a:lnTo>
                  <a:pt x="3005" y="1621"/>
                </a:lnTo>
                <a:lnTo>
                  <a:pt x="3002" y="1659"/>
                </a:lnTo>
                <a:lnTo>
                  <a:pt x="2997" y="1697"/>
                </a:lnTo>
                <a:lnTo>
                  <a:pt x="2992" y="1734"/>
                </a:lnTo>
                <a:lnTo>
                  <a:pt x="2986" y="1772"/>
                </a:lnTo>
                <a:lnTo>
                  <a:pt x="2979" y="1808"/>
                </a:lnTo>
                <a:lnTo>
                  <a:pt x="2971" y="1845"/>
                </a:lnTo>
                <a:lnTo>
                  <a:pt x="2962" y="1882"/>
                </a:lnTo>
                <a:lnTo>
                  <a:pt x="2953" y="1917"/>
                </a:lnTo>
                <a:lnTo>
                  <a:pt x="2942" y="1953"/>
                </a:lnTo>
                <a:lnTo>
                  <a:pt x="2931" y="1988"/>
                </a:lnTo>
                <a:lnTo>
                  <a:pt x="2918" y="2022"/>
                </a:lnTo>
                <a:lnTo>
                  <a:pt x="2905" y="2057"/>
                </a:lnTo>
                <a:lnTo>
                  <a:pt x="2891" y="2091"/>
                </a:lnTo>
                <a:lnTo>
                  <a:pt x="2876" y="2124"/>
                </a:lnTo>
                <a:lnTo>
                  <a:pt x="2861" y="2158"/>
                </a:lnTo>
                <a:lnTo>
                  <a:pt x="2844" y="2191"/>
                </a:lnTo>
                <a:lnTo>
                  <a:pt x="2828" y="2223"/>
                </a:lnTo>
                <a:lnTo>
                  <a:pt x="2810" y="2255"/>
                </a:lnTo>
                <a:lnTo>
                  <a:pt x="2791" y="2286"/>
                </a:lnTo>
                <a:lnTo>
                  <a:pt x="2772" y="2317"/>
                </a:lnTo>
                <a:lnTo>
                  <a:pt x="2752" y="2347"/>
                </a:lnTo>
                <a:lnTo>
                  <a:pt x="2731" y="2377"/>
                </a:lnTo>
                <a:lnTo>
                  <a:pt x="2710" y="2406"/>
                </a:lnTo>
                <a:lnTo>
                  <a:pt x="2688" y="2435"/>
                </a:lnTo>
                <a:lnTo>
                  <a:pt x="2666" y="2463"/>
                </a:lnTo>
                <a:lnTo>
                  <a:pt x="2643" y="2490"/>
                </a:lnTo>
                <a:lnTo>
                  <a:pt x="2618" y="2518"/>
                </a:lnTo>
                <a:lnTo>
                  <a:pt x="2594" y="2544"/>
                </a:lnTo>
                <a:lnTo>
                  <a:pt x="2568" y="2570"/>
                </a:lnTo>
                <a:lnTo>
                  <a:pt x="2543" y="2595"/>
                </a:lnTo>
                <a:lnTo>
                  <a:pt x="2516" y="2620"/>
                </a:lnTo>
                <a:lnTo>
                  <a:pt x="2490" y="2644"/>
                </a:lnTo>
                <a:lnTo>
                  <a:pt x="2462" y="2667"/>
                </a:lnTo>
                <a:lnTo>
                  <a:pt x="2433" y="2690"/>
                </a:lnTo>
                <a:lnTo>
                  <a:pt x="2405" y="2712"/>
                </a:lnTo>
                <a:lnTo>
                  <a:pt x="2376" y="2733"/>
                </a:lnTo>
                <a:lnTo>
                  <a:pt x="2346" y="2754"/>
                </a:lnTo>
                <a:lnTo>
                  <a:pt x="2316" y="2774"/>
                </a:lnTo>
                <a:lnTo>
                  <a:pt x="2285" y="2793"/>
                </a:lnTo>
                <a:lnTo>
                  <a:pt x="2254" y="2811"/>
                </a:lnTo>
                <a:lnTo>
                  <a:pt x="2222" y="2829"/>
                </a:lnTo>
                <a:lnTo>
                  <a:pt x="2190" y="2846"/>
                </a:lnTo>
                <a:lnTo>
                  <a:pt x="2156" y="2862"/>
                </a:lnTo>
                <a:lnTo>
                  <a:pt x="2123" y="2878"/>
                </a:lnTo>
                <a:lnTo>
                  <a:pt x="2090" y="2892"/>
                </a:lnTo>
                <a:lnTo>
                  <a:pt x="2057" y="2907"/>
                </a:lnTo>
                <a:lnTo>
                  <a:pt x="2021" y="2920"/>
                </a:lnTo>
                <a:lnTo>
                  <a:pt x="1987" y="2932"/>
                </a:lnTo>
                <a:lnTo>
                  <a:pt x="1952" y="2943"/>
                </a:lnTo>
                <a:lnTo>
                  <a:pt x="1916" y="2953"/>
                </a:lnTo>
                <a:lnTo>
                  <a:pt x="1881" y="2963"/>
                </a:lnTo>
                <a:lnTo>
                  <a:pt x="1844" y="2972"/>
                </a:lnTo>
                <a:lnTo>
                  <a:pt x="1808" y="2980"/>
                </a:lnTo>
                <a:lnTo>
                  <a:pt x="1771" y="2988"/>
                </a:lnTo>
                <a:lnTo>
                  <a:pt x="1733" y="2993"/>
                </a:lnTo>
                <a:lnTo>
                  <a:pt x="1696" y="2999"/>
                </a:lnTo>
                <a:lnTo>
                  <a:pt x="1658" y="3003"/>
                </a:lnTo>
                <a:lnTo>
                  <a:pt x="1620" y="3007"/>
                </a:lnTo>
                <a:lnTo>
                  <a:pt x="1582" y="3009"/>
                </a:lnTo>
                <a:lnTo>
                  <a:pt x="1543" y="3011"/>
                </a:lnTo>
                <a:lnTo>
                  <a:pt x="1504" y="3011"/>
                </a:lnTo>
                <a:lnTo>
                  <a:pt x="1465" y="3011"/>
                </a:lnTo>
                <a:lnTo>
                  <a:pt x="1427" y="3009"/>
                </a:lnTo>
                <a:lnTo>
                  <a:pt x="1389" y="3007"/>
                </a:lnTo>
                <a:lnTo>
                  <a:pt x="1350" y="3003"/>
                </a:lnTo>
                <a:lnTo>
                  <a:pt x="1313" y="2999"/>
                </a:lnTo>
                <a:lnTo>
                  <a:pt x="1275" y="2993"/>
                </a:lnTo>
                <a:lnTo>
                  <a:pt x="1238" y="2988"/>
                </a:lnTo>
                <a:lnTo>
                  <a:pt x="1202" y="2980"/>
                </a:lnTo>
                <a:lnTo>
                  <a:pt x="1165" y="2972"/>
                </a:lnTo>
                <a:lnTo>
                  <a:pt x="1129" y="2963"/>
                </a:lnTo>
                <a:lnTo>
                  <a:pt x="1092" y="2953"/>
                </a:lnTo>
                <a:lnTo>
                  <a:pt x="1057" y="2943"/>
                </a:lnTo>
                <a:lnTo>
                  <a:pt x="1022" y="2932"/>
                </a:lnTo>
                <a:lnTo>
                  <a:pt x="987" y="2920"/>
                </a:lnTo>
                <a:lnTo>
                  <a:pt x="953" y="2907"/>
                </a:lnTo>
                <a:lnTo>
                  <a:pt x="919" y="2892"/>
                </a:lnTo>
                <a:lnTo>
                  <a:pt x="885" y="2878"/>
                </a:lnTo>
                <a:lnTo>
                  <a:pt x="852" y="2862"/>
                </a:lnTo>
                <a:lnTo>
                  <a:pt x="820" y="2846"/>
                </a:lnTo>
                <a:lnTo>
                  <a:pt x="788" y="2829"/>
                </a:lnTo>
                <a:lnTo>
                  <a:pt x="756" y="2811"/>
                </a:lnTo>
                <a:lnTo>
                  <a:pt x="724" y="2793"/>
                </a:lnTo>
                <a:lnTo>
                  <a:pt x="693" y="2774"/>
                </a:lnTo>
                <a:lnTo>
                  <a:pt x="664" y="2754"/>
                </a:lnTo>
                <a:lnTo>
                  <a:pt x="634" y="2733"/>
                </a:lnTo>
                <a:lnTo>
                  <a:pt x="604" y="2712"/>
                </a:lnTo>
                <a:lnTo>
                  <a:pt x="576" y="2690"/>
                </a:lnTo>
                <a:lnTo>
                  <a:pt x="547" y="2667"/>
                </a:lnTo>
                <a:lnTo>
                  <a:pt x="520" y="2644"/>
                </a:lnTo>
                <a:lnTo>
                  <a:pt x="493" y="2620"/>
                </a:lnTo>
                <a:lnTo>
                  <a:pt x="466" y="2595"/>
                </a:lnTo>
                <a:lnTo>
                  <a:pt x="441" y="2570"/>
                </a:lnTo>
                <a:lnTo>
                  <a:pt x="416" y="2544"/>
                </a:lnTo>
                <a:lnTo>
                  <a:pt x="391" y="2518"/>
                </a:lnTo>
                <a:lnTo>
                  <a:pt x="367" y="2490"/>
                </a:lnTo>
                <a:lnTo>
                  <a:pt x="344" y="2463"/>
                </a:lnTo>
                <a:lnTo>
                  <a:pt x="320" y="2435"/>
                </a:lnTo>
                <a:lnTo>
                  <a:pt x="299" y="2406"/>
                </a:lnTo>
                <a:lnTo>
                  <a:pt x="277" y="2377"/>
                </a:lnTo>
                <a:lnTo>
                  <a:pt x="257" y="2347"/>
                </a:lnTo>
                <a:lnTo>
                  <a:pt x="237" y="2317"/>
                </a:lnTo>
                <a:lnTo>
                  <a:pt x="217" y="2286"/>
                </a:lnTo>
                <a:lnTo>
                  <a:pt x="200" y="2255"/>
                </a:lnTo>
                <a:lnTo>
                  <a:pt x="182" y="2223"/>
                </a:lnTo>
                <a:lnTo>
                  <a:pt x="164" y="2191"/>
                </a:lnTo>
                <a:lnTo>
                  <a:pt x="149" y="2158"/>
                </a:lnTo>
                <a:lnTo>
                  <a:pt x="133" y="2124"/>
                </a:lnTo>
                <a:lnTo>
                  <a:pt x="118" y="2091"/>
                </a:lnTo>
                <a:lnTo>
                  <a:pt x="104" y="2057"/>
                </a:lnTo>
                <a:lnTo>
                  <a:pt x="91" y="2022"/>
                </a:lnTo>
                <a:lnTo>
                  <a:pt x="79" y="1988"/>
                </a:lnTo>
                <a:lnTo>
                  <a:pt x="68" y="1953"/>
                </a:lnTo>
                <a:lnTo>
                  <a:pt x="57" y="1917"/>
                </a:lnTo>
                <a:lnTo>
                  <a:pt x="47" y="1882"/>
                </a:lnTo>
                <a:lnTo>
                  <a:pt x="38" y="1845"/>
                </a:lnTo>
                <a:lnTo>
                  <a:pt x="30" y="1808"/>
                </a:lnTo>
                <a:lnTo>
                  <a:pt x="23" y="1772"/>
                </a:lnTo>
                <a:lnTo>
                  <a:pt x="17" y="1734"/>
                </a:lnTo>
                <a:lnTo>
                  <a:pt x="12" y="1697"/>
                </a:lnTo>
                <a:lnTo>
                  <a:pt x="8" y="1659"/>
                </a:lnTo>
                <a:lnTo>
                  <a:pt x="5" y="1621"/>
                </a:lnTo>
                <a:lnTo>
                  <a:pt x="1" y="1582"/>
                </a:lnTo>
                <a:lnTo>
                  <a:pt x="0" y="1544"/>
                </a:lnTo>
                <a:lnTo>
                  <a:pt x="0" y="1505"/>
                </a:lnTo>
                <a:lnTo>
                  <a:pt x="0" y="1466"/>
                </a:lnTo>
                <a:lnTo>
                  <a:pt x="1" y="1427"/>
                </a:lnTo>
                <a:lnTo>
                  <a:pt x="5" y="1389"/>
                </a:lnTo>
                <a:lnTo>
                  <a:pt x="8" y="1351"/>
                </a:lnTo>
                <a:lnTo>
                  <a:pt x="12" y="1313"/>
                </a:lnTo>
                <a:lnTo>
                  <a:pt x="17" y="1275"/>
                </a:lnTo>
                <a:lnTo>
                  <a:pt x="23" y="1239"/>
                </a:lnTo>
                <a:lnTo>
                  <a:pt x="30" y="1202"/>
                </a:lnTo>
                <a:lnTo>
                  <a:pt x="38" y="1166"/>
                </a:lnTo>
                <a:lnTo>
                  <a:pt x="47" y="1129"/>
                </a:lnTo>
                <a:lnTo>
                  <a:pt x="57" y="1092"/>
                </a:lnTo>
                <a:lnTo>
                  <a:pt x="68" y="1057"/>
                </a:lnTo>
                <a:lnTo>
                  <a:pt x="79" y="1023"/>
                </a:lnTo>
                <a:lnTo>
                  <a:pt x="91" y="987"/>
                </a:lnTo>
                <a:lnTo>
                  <a:pt x="104" y="953"/>
                </a:lnTo>
                <a:lnTo>
                  <a:pt x="118" y="920"/>
                </a:lnTo>
                <a:lnTo>
                  <a:pt x="133" y="885"/>
                </a:lnTo>
                <a:lnTo>
                  <a:pt x="149" y="852"/>
                </a:lnTo>
                <a:lnTo>
                  <a:pt x="164" y="820"/>
                </a:lnTo>
                <a:lnTo>
                  <a:pt x="182" y="788"/>
                </a:lnTo>
                <a:lnTo>
                  <a:pt x="200" y="756"/>
                </a:lnTo>
                <a:lnTo>
                  <a:pt x="217" y="724"/>
                </a:lnTo>
                <a:lnTo>
                  <a:pt x="237" y="693"/>
                </a:lnTo>
                <a:lnTo>
                  <a:pt x="257" y="664"/>
                </a:lnTo>
                <a:lnTo>
                  <a:pt x="277" y="634"/>
                </a:lnTo>
                <a:lnTo>
                  <a:pt x="299" y="604"/>
                </a:lnTo>
                <a:lnTo>
                  <a:pt x="320" y="576"/>
                </a:lnTo>
                <a:lnTo>
                  <a:pt x="344" y="547"/>
                </a:lnTo>
                <a:lnTo>
                  <a:pt x="367" y="519"/>
                </a:lnTo>
                <a:lnTo>
                  <a:pt x="391" y="493"/>
                </a:lnTo>
                <a:lnTo>
                  <a:pt x="416" y="466"/>
                </a:lnTo>
                <a:lnTo>
                  <a:pt x="441" y="441"/>
                </a:lnTo>
                <a:lnTo>
                  <a:pt x="466" y="415"/>
                </a:lnTo>
                <a:lnTo>
                  <a:pt x="493" y="391"/>
                </a:lnTo>
                <a:lnTo>
                  <a:pt x="520" y="366"/>
                </a:lnTo>
                <a:lnTo>
                  <a:pt x="547" y="343"/>
                </a:lnTo>
                <a:lnTo>
                  <a:pt x="576" y="321"/>
                </a:lnTo>
                <a:lnTo>
                  <a:pt x="604" y="299"/>
                </a:lnTo>
                <a:lnTo>
                  <a:pt x="634" y="277"/>
                </a:lnTo>
                <a:lnTo>
                  <a:pt x="664" y="257"/>
                </a:lnTo>
                <a:lnTo>
                  <a:pt x="693" y="237"/>
                </a:lnTo>
                <a:lnTo>
                  <a:pt x="724" y="217"/>
                </a:lnTo>
                <a:lnTo>
                  <a:pt x="756" y="199"/>
                </a:lnTo>
                <a:lnTo>
                  <a:pt x="788" y="181"/>
                </a:lnTo>
                <a:lnTo>
                  <a:pt x="820" y="164"/>
                </a:lnTo>
                <a:lnTo>
                  <a:pt x="852" y="148"/>
                </a:lnTo>
                <a:lnTo>
                  <a:pt x="885" y="133"/>
                </a:lnTo>
                <a:lnTo>
                  <a:pt x="919" y="117"/>
                </a:lnTo>
                <a:lnTo>
                  <a:pt x="953" y="104"/>
                </a:lnTo>
                <a:lnTo>
                  <a:pt x="987" y="91"/>
                </a:lnTo>
                <a:lnTo>
                  <a:pt x="1022" y="78"/>
                </a:lnTo>
                <a:lnTo>
                  <a:pt x="1057" y="67"/>
                </a:lnTo>
                <a:lnTo>
                  <a:pt x="1092" y="56"/>
                </a:lnTo>
                <a:lnTo>
                  <a:pt x="1129" y="46"/>
                </a:lnTo>
                <a:lnTo>
                  <a:pt x="1165" y="37"/>
                </a:lnTo>
                <a:lnTo>
                  <a:pt x="1202" y="30"/>
                </a:lnTo>
                <a:lnTo>
                  <a:pt x="1238" y="23"/>
                </a:lnTo>
                <a:lnTo>
                  <a:pt x="1275" y="16"/>
                </a:lnTo>
                <a:lnTo>
                  <a:pt x="1313" y="12"/>
                </a:lnTo>
                <a:lnTo>
                  <a:pt x="1350" y="7"/>
                </a:lnTo>
                <a:lnTo>
                  <a:pt x="1389" y="4"/>
                </a:lnTo>
                <a:lnTo>
                  <a:pt x="1427" y="1"/>
                </a:lnTo>
                <a:lnTo>
                  <a:pt x="1465" y="0"/>
                </a:lnTo>
                <a:lnTo>
                  <a:pt x="1504" y="0"/>
                </a:lnTo>
                <a:close/>
                <a:moveTo>
                  <a:pt x="2248" y="761"/>
                </a:moveTo>
                <a:lnTo>
                  <a:pt x="2230" y="743"/>
                </a:lnTo>
                <a:lnTo>
                  <a:pt x="2212" y="727"/>
                </a:lnTo>
                <a:lnTo>
                  <a:pt x="2193" y="710"/>
                </a:lnTo>
                <a:lnTo>
                  <a:pt x="2173" y="693"/>
                </a:lnTo>
                <a:lnTo>
                  <a:pt x="2153" y="678"/>
                </a:lnTo>
                <a:lnTo>
                  <a:pt x="2133" y="662"/>
                </a:lnTo>
                <a:lnTo>
                  <a:pt x="2113" y="647"/>
                </a:lnTo>
                <a:lnTo>
                  <a:pt x="2092" y="632"/>
                </a:lnTo>
                <a:lnTo>
                  <a:pt x="2071" y="619"/>
                </a:lnTo>
                <a:lnTo>
                  <a:pt x="2050" y="606"/>
                </a:lnTo>
                <a:lnTo>
                  <a:pt x="2028" y="593"/>
                </a:lnTo>
                <a:lnTo>
                  <a:pt x="2006" y="580"/>
                </a:lnTo>
                <a:lnTo>
                  <a:pt x="1984" y="568"/>
                </a:lnTo>
                <a:lnTo>
                  <a:pt x="1960" y="557"/>
                </a:lnTo>
                <a:lnTo>
                  <a:pt x="1937" y="546"/>
                </a:lnTo>
                <a:lnTo>
                  <a:pt x="1914" y="536"/>
                </a:lnTo>
                <a:lnTo>
                  <a:pt x="1890" y="526"/>
                </a:lnTo>
                <a:lnTo>
                  <a:pt x="1866" y="517"/>
                </a:lnTo>
                <a:lnTo>
                  <a:pt x="1842" y="508"/>
                </a:lnTo>
                <a:lnTo>
                  <a:pt x="1818" y="501"/>
                </a:lnTo>
                <a:lnTo>
                  <a:pt x="1792" y="493"/>
                </a:lnTo>
                <a:lnTo>
                  <a:pt x="1768" y="486"/>
                </a:lnTo>
                <a:lnTo>
                  <a:pt x="1742" y="480"/>
                </a:lnTo>
                <a:lnTo>
                  <a:pt x="1717" y="474"/>
                </a:lnTo>
                <a:lnTo>
                  <a:pt x="1690" y="470"/>
                </a:lnTo>
                <a:lnTo>
                  <a:pt x="1665" y="465"/>
                </a:lnTo>
                <a:lnTo>
                  <a:pt x="1638" y="462"/>
                </a:lnTo>
                <a:lnTo>
                  <a:pt x="1612" y="458"/>
                </a:lnTo>
                <a:lnTo>
                  <a:pt x="1585" y="456"/>
                </a:lnTo>
                <a:lnTo>
                  <a:pt x="1558" y="454"/>
                </a:lnTo>
                <a:lnTo>
                  <a:pt x="1532" y="453"/>
                </a:lnTo>
                <a:lnTo>
                  <a:pt x="1504" y="453"/>
                </a:lnTo>
                <a:lnTo>
                  <a:pt x="1478" y="453"/>
                </a:lnTo>
                <a:lnTo>
                  <a:pt x="1451" y="454"/>
                </a:lnTo>
                <a:lnTo>
                  <a:pt x="1423" y="456"/>
                </a:lnTo>
                <a:lnTo>
                  <a:pt x="1397" y="458"/>
                </a:lnTo>
                <a:lnTo>
                  <a:pt x="1370" y="462"/>
                </a:lnTo>
                <a:lnTo>
                  <a:pt x="1345" y="465"/>
                </a:lnTo>
                <a:lnTo>
                  <a:pt x="1318" y="470"/>
                </a:lnTo>
                <a:lnTo>
                  <a:pt x="1293" y="474"/>
                </a:lnTo>
                <a:lnTo>
                  <a:pt x="1267" y="480"/>
                </a:lnTo>
                <a:lnTo>
                  <a:pt x="1242" y="486"/>
                </a:lnTo>
                <a:lnTo>
                  <a:pt x="1216" y="493"/>
                </a:lnTo>
                <a:lnTo>
                  <a:pt x="1192" y="501"/>
                </a:lnTo>
                <a:lnTo>
                  <a:pt x="1167" y="508"/>
                </a:lnTo>
                <a:lnTo>
                  <a:pt x="1143" y="517"/>
                </a:lnTo>
                <a:lnTo>
                  <a:pt x="1119" y="526"/>
                </a:lnTo>
                <a:lnTo>
                  <a:pt x="1096" y="536"/>
                </a:lnTo>
                <a:lnTo>
                  <a:pt x="1072" y="546"/>
                </a:lnTo>
                <a:lnTo>
                  <a:pt x="1049" y="557"/>
                </a:lnTo>
                <a:lnTo>
                  <a:pt x="1026" y="568"/>
                </a:lnTo>
                <a:lnTo>
                  <a:pt x="1004" y="580"/>
                </a:lnTo>
                <a:lnTo>
                  <a:pt x="981" y="593"/>
                </a:lnTo>
                <a:lnTo>
                  <a:pt x="959" y="606"/>
                </a:lnTo>
                <a:lnTo>
                  <a:pt x="938" y="619"/>
                </a:lnTo>
                <a:lnTo>
                  <a:pt x="917" y="632"/>
                </a:lnTo>
                <a:lnTo>
                  <a:pt x="896" y="647"/>
                </a:lnTo>
                <a:lnTo>
                  <a:pt x="875" y="662"/>
                </a:lnTo>
                <a:lnTo>
                  <a:pt x="855" y="678"/>
                </a:lnTo>
                <a:lnTo>
                  <a:pt x="836" y="693"/>
                </a:lnTo>
                <a:lnTo>
                  <a:pt x="816" y="710"/>
                </a:lnTo>
                <a:lnTo>
                  <a:pt x="798" y="727"/>
                </a:lnTo>
                <a:lnTo>
                  <a:pt x="779" y="743"/>
                </a:lnTo>
                <a:lnTo>
                  <a:pt x="761" y="761"/>
                </a:lnTo>
                <a:lnTo>
                  <a:pt x="743" y="779"/>
                </a:lnTo>
                <a:lnTo>
                  <a:pt x="727" y="798"/>
                </a:lnTo>
                <a:lnTo>
                  <a:pt x="710" y="816"/>
                </a:lnTo>
                <a:lnTo>
                  <a:pt x="693" y="836"/>
                </a:lnTo>
                <a:lnTo>
                  <a:pt x="678" y="855"/>
                </a:lnTo>
                <a:lnTo>
                  <a:pt x="662" y="875"/>
                </a:lnTo>
                <a:lnTo>
                  <a:pt x="647" y="896"/>
                </a:lnTo>
                <a:lnTo>
                  <a:pt x="633" y="917"/>
                </a:lnTo>
                <a:lnTo>
                  <a:pt x="619" y="938"/>
                </a:lnTo>
                <a:lnTo>
                  <a:pt x="605" y="959"/>
                </a:lnTo>
                <a:lnTo>
                  <a:pt x="593" y="982"/>
                </a:lnTo>
                <a:lnTo>
                  <a:pt x="581" y="1004"/>
                </a:lnTo>
                <a:lnTo>
                  <a:pt x="568" y="1026"/>
                </a:lnTo>
                <a:lnTo>
                  <a:pt x="557" y="1049"/>
                </a:lnTo>
                <a:lnTo>
                  <a:pt x="546" y="1073"/>
                </a:lnTo>
                <a:lnTo>
                  <a:pt x="536" y="1096"/>
                </a:lnTo>
                <a:lnTo>
                  <a:pt x="526" y="1119"/>
                </a:lnTo>
                <a:lnTo>
                  <a:pt x="517" y="1143"/>
                </a:lnTo>
                <a:lnTo>
                  <a:pt x="509" y="1168"/>
                </a:lnTo>
                <a:lnTo>
                  <a:pt x="501" y="1192"/>
                </a:lnTo>
                <a:lnTo>
                  <a:pt x="493" y="1218"/>
                </a:lnTo>
                <a:lnTo>
                  <a:pt x="486" y="1242"/>
                </a:lnTo>
                <a:lnTo>
                  <a:pt x="480" y="1268"/>
                </a:lnTo>
                <a:lnTo>
                  <a:pt x="474" y="1293"/>
                </a:lnTo>
                <a:lnTo>
                  <a:pt x="470" y="1319"/>
                </a:lnTo>
                <a:lnTo>
                  <a:pt x="465" y="1345"/>
                </a:lnTo>
                <a:lnTo>
                  <a:pt x="462" y="1371"/>
                </a:lnTo>
                <a:lnTo>
                  <a:pt x="459" y="1397"/>
                </a:lnTo>
                <a:lnTo>
                  <a:pt x="456" y="1424"/>
                </a:lnTo>
                <a:lnTo>
                  <a:pt x="454" y="1452"/>
                </a:lnTo>
                <a:lnTo>
                  <a:pt x="453" y="1478"/>
                </a:lnTo>
                <a:lnTo>
                  <a:pt x="453" y="1505"/>
                </a:lnTo>
                <a:lnTo>
                  <a:pt x="453" y="1532"/>
                </a:lnTo>
                <a:lnTo>
                  <a:pt x="454" y="1559"/>
                </a:lnTo>
                <a:lnTo>
                  <a:pt x="456" y="1586"/>
                </a:lnTo>
                <a:lnTo>
                  <a:pt x="459" y="1612"/>
                </a:lnTo>
                <a:lnTo>
                  <a:pt x="462" y="1639"/>
                </a:lnTo>
                <a:lnTo>
                  <a:pt x="465" y="1665"/>
                </a:lnTo>
                <a:lnTo>
                  <a:pt x="470" y="1691"/>
                </a:lnTo>
                <a:lnTo>
                  <a:pt x="474" y="1718"/>
                </a:lnTo>
                <a:lnTo>
                  <a:pt x="480" y="1743"/>
                </a:lnTo>
                <a:lnTo>
                  <a:pt x="486" y="1769"/>
                </a:lnTo>
                <a:lnTo>
                  <a:pt x="493" y="1793"/>
                </a:lnTo>
                <a:lnTo>
                  <a:pt x="501" y="1818"/>
                </a:lnTo>
                <a:lnTo>
                  <a:pt x="509" y="1843"/>
                </a:lnTo>
                <a:lnTo>
                  <a:pt x="517" y="1867"/>
                </a:lnTo>
                <a:lnTo>
                  <a:pt x="526" y="1890"/>
                </a:lnTo>
                <a:lnTo>
                  <a:pt x="536" y="1915"/>
                </a:lnTo>
                <a:lnTo>
                  <a:pt x="546" y="1938"/>
                </a:lnTo>
                <a:lnTo>
                  <a:pt x="557" y="1961"/>
                </a:lnTo>
                <a:lnTo>
                  <a:pt x="568" y="1984"/>
                </a:lnTo>
                <a:lnTo>
                  <a:pt x="581" y="2007"/>
                </a:lnTo>
                <a:lnTo>
                  <a:pt x="593" y="2029"/>
                </a:lnTo>
                <a:lnTo>
                  <a:pt x="605" y="2051"/>
                </a:lnTo>
                <a:lnTo>
                  <a:pt x="619" y="2072"/>
                </a:lnTo>
                <a:lnTo>
                  <a:pt x="633" y="2093"/>
                </a:lnTo>
                <a:lnTo>
                  <a:pt x="647" y="2114"/>
                </a:lnTo>
                <a:lnTo>
                  <a:pt x="662" y="2134"/>
                </a:lnTo>
                <a:lnTo>
                  <a:pt x="678" y="2154"/>
                </a:lnTo>
                <a:lnTo>
                  <a:pt x="693" y="2174"/>
                </a:lnTo>
                <a:lnTo>
                  <a:pt x="710" y="2194"/>
                </a:lnTo>
                <a:lnTo>
                  <a:pt x="727" y="2213"/>
                </a:lnTo>
                <a:lnTo>
                  <a:pt x="743" y="2231"/>
                </a:lnTo>
                <a:lnTo>
                  <a:pt x="761" y="2250"/>
                </a:lnTo>
                <a:lnTo>
                  <a:pt x="779" y="2266"/>
                </a:lnTo>
                <a:lnTo>
                  <a:pt x="798" y="2284"/>
                </a:lnTo>
                <a:lnTo>
                  <a:pt x="816" y="2301"/>
                </a:lnTo>
                <a:lnTo>
                  <a:pt x="836" y="2317"/>
                </a:lnTo>
                <a:lnTo>
                  <a:pt x="855" y="2333"/>
                </a:lnTo>
                <a:lnTo>
                  <a:pt x="875" y="2348"/>
                </a:lnTo>
                <a:lnTo>
                  <a:pt x="896" y="2363"/>
                </a:lnTo>
                <a:lnTo>
                  <a:pt x="917" y="2377"/>
                </a:lnTo>
                <a:lnTo>
                  <a:pt x="938" y="2391"/>
                </a:lnTo>
                <a:lnTo>
                  <a:pt x="959" y="2405"/>
                </a:lnTo>
                <a:lnTo>
                  <a:pt x="981" y="2418"/>
                </a:lnTo>
                <a:lnTo>
                  <a:pt x="1004" y="2430"/>
                </a:lnTo>
                <a:lnTo>
                  <a:pt x="1026" y="2442"/>
                </a:lnTo>
                <a:lnTo>
                  <a:pt x="1049" y="2454"/>
                </a:lnTo>
                <a:lnTo>
                  <a:pt x="1072" y="2465"/>
                </a:lnTo>
                <a:lnTo>
                  <a:pt x="1096" y="2475"/>
                </a:lnTo>
                <a:lnTo>
                  <a:pt x="1119" y="2485"/>
                </a:lnTo>
                <a:lnTo>
                  <a:pt x="1143" y="2493"/>
                </a:lnTo>
                <a:lnTo>
                  <a:pt x="1167" y="2502"/>
                </a:lnTo>
                <a:lnTo>
                  <a:pt x="1192" y="2510"/>
                </a:lnTo>
                <a:lnTo>
                  <a:pt x="1216" y="2518"/>
                </a:lnTo>
                <a:lnTo>
                  <a:pt x="1242" y="2524"/>
                </a:lnTo>
                <a:lnTo>
                  <a:pt x="1267" y="2530"/>
                </a:lnTo>
                <a:lnTo>
                  <a:pt x="1293" y="2536"/>
                </a:lnTo>
                <a:lnTo>
                  <a:pt x="1318" y="2541"/>
                </a:lnTo>
                <a:lnTo>
                  <a:pt x="1345" y="2545"/>
                </a:lnTo>
                <a:lnTo>
                  <a:pt x="1370" y="2549"/>
                </a:lnTo>
                <a:lnTo>
                  <a:pt x="1397" y="2552"/>
                </a:lnTo>
                <a:lnTo>
                  <a:pt x="1423" y="2554"/>
                </a:lnTo>
                <a:lnTo>
                  <a:pt x="1451" y="2555"/>
                </a:lnTo>
                <a:lnTo>
                  <a:pt x="1478" y="2557"/>
                </a:lnTo>
                <a:lnTo>
                  <a:pt x="1504" y="2558"/>
                </a:lnTo>
                <a:lnTo>
                  <a:pt x="1532" y="2557"/>
                </a:lnTo>
                <a:lnTo>
                  <a:pt x="1558" y="2555"/>
                </a:lnTo>
                <a:lnTo>
                  <a:pt x="1585" y="2554"/>
                </a:lnTo>
                <a:lnTo>
                  <a:pt x="1612" y="2552"/>
                </a:lnTo>
                <a:lnTo>
                  <a:pt x="1638" y="2549"/>
                </a:lnTo>
                <a:lnTo>
                  <a:pt x="1665" y="2545"/>
                </a:lnTo>
                <a:lnTo>
                  <a:pt x="1690" y="2541"/>
                </a:lnTo>
                <a:lnTo>
                  <a:pt x="1717" y="2536"/>
                </a:lnTo>
                <a:lnTo>
                  <a:pt x="1742" y="2530"/>
                </a:lnTo>
                <a:lnTo>
                  <a:pt x="1768" y="2524"/>
                </a:lnTo>
                <a:lnTo>
                  <a:pt x="1792" y="2518"/>
                </a:lnTo>
                <a:lnTo>
                  <a:pt x="1818" y="2510"/>
                </a:lnTo>
                <a:lnTo>
                  <a:pt x="1842" y="2502"/>
                </a:lnTo>
                <a:lnTo>
                  <a:pt x="1866" y="2493"/>
                </a:lnTo>
                <a:lnTo>
                  <a:pt x="1890" y="2485"/>
                </a:lnTo>
                <a:lnTo>
                  <a:pt x="1914" y="2475"/>
                </a:lnTo>
                <a:lnTo>
                  <a:pt x="1937" y="2465"/>
                </a:lnTo>
                <a:lnTo>
                  <a:pt x="1960" y="2454"/>
                </a:lnTo>
                <a:lnTo>
                  <a:pt x="1984" y="2442"/>
                </a:lnTo>
                <a:lnTo>
                  <a:pt x="2006" y="2430"/>
                </a:lnTo>
                <a:lnTo>
                  <a:pt x="2028" y="2418"/>
                </a:lnTo>
                <a:lnTo>
                  <a:pt x="2050" y="2405"/>
                </a:lnTo>
                <a:lnTo>
                  <a:pt x="2071" y="2391"/>
                </a:lnTo>
                <a:lnTo>
                  <a:pt x="2092" y="2377"/>
                </a:lnTo>
                <a:lnTo>
                  <a:pt x="2113" y="2363"/>
                </a:lnTo>
                <a:lnTo>
                  <a:pt x="2133" y="2348"/>
                </a:lnTo>
                <a:lnTo>
                  <a:pt x="2153" y="2333"/>
                </a:lnTo>
                <a:lnTo>
                  <a:pt x="2173" y="2317"/>
                </a:lnTo>
                <a:lnTo>
                  <a:pt x="2193" y="2301"/>
                </a:lnTo>
                <a:lnTo>
                  <a:pt x="2212" y="2284"/>
                </a:lnTo>
                <a:lnTo>
                  <a:pt x="2230" y="2266"/>
                </a:lnTo>
                <a:lnTo>
                  <a:pt x="2248" y="2250"/>
                </a:lnTo>
                <a:lnTo>
                  <a:pt x="2266" y="2231"/>
                </a:lnTo>
                <a:lnTo>
                  <a:pt x="2283" y="2213"/>
                </a:lnTo>
                <a:lnTo>
                  <a:pt x="2299" y="2194"/>
                </a:lnTo>
                <a:lnTo>
                  <a:pt x="2316" y="2174"/>
                </a:lnTo>
                <a:lnTo>
                  <a:pt x="2331" y="2154"/>
                </a:lnTo>
                <a:lnTo>
                  <a:pt x="2347" y="2134"/>
                </a:lnTo>
                <a:lnTo>
                  <a:pt x="2362" y="2114"/>
                </a:lnTo>
                <a:lnTo>
                  <a:pt x="2377" y="2093"/>
                </a:lnTo>
                <a:lnTo>
                  <a:pt x="2390" y="2072"/>
                </a:lnTo>
                <a:lnTo>
                  <a:pt x="2403" y="2051"/>
                </a:lnTo>
                <a:lnTo>
                  <a:pt x="2417" y="2029"/>
                </a:lnTo>
                <a:lnTo>
                  <a:pt x="2429" y="2007"/>
                </a:lnTo>
                <a:lnTo>
                  <a:pt x="2441" y="1984"/>
                </a:lnTo>
                <a:lnTo>
                  <a:pt x="2452" y="1961"/>
                </a:lnTo>
                <a:lnTo>
                  <a:pt x="2463" y="1938"/>
                </a:lnTo>
                <a:lnTo>
                  <a:pt x="2473" y="1915"/>
                </a:lnTo>
                <a:lnTo>
                  <a:pt x="2483" y="1890"/>
                </a:lnTo>
                <a:lnTo>
                  <a:pt x="2492" y="1867"/>
                </a:lnTo>
                <a:lnTo>
                  <a:pt x="2501" y="1843"/>
                </a:lnTo>
                <a:lnTo>
                  <a:pt x="2509" y="1818"/>
                </a:lnTo>
                <a:lnTo>
                  <a:pt x="2516" y="1793"/>
                </a:lnTo>
                <a:lnTo>
                  <a:pt x="2523" y="1769"/>
                </a:lnTo>
                <a:lnTo>
                  <a:pt x="2529" y="1743"/>
                </a:lnTo>
                <a:lnTo>
                  <a:pt x="2534" y="1718"/>
                </a:lnTo>
                <a:lnTo>
                  <a:pt x="2540" y="1691"/>
                </a:lnTo>
                <a:lnTo>
                  <a:pt x="2544" y="1665"/>
                </a:lnTo>
                <a:lnTo>
                  <a:pt x="2547" y="1639"/>
                </a:lnTo>
                <a:lnTo>
                  <a:pt x="2551" y="1612"/>
                </a:lnTo>
                <a:lnTo>
                  <a:pt x="2553" y="1586"/>
                </a:lnTo>
                <a:lnTo>
                  <a:pt x="2554" y="1559"/>
                </a:lnTo>
                <a:lnTo>
                  <a:pt x="2555" y="1532"/>
                </a:lnTo>
                <a:lnTo>
                  <a:pt x="2556" y="1505"/>
                </a:lnTo>
                <a:lnTo>
                  <a:pt x="2555" y="1478"/>
                </a:lnTo>
                <a:lnTo>
                  <a:pt x="2554" y="1452"/>
                </a:lnTo>
                <a:lnTo>
                  <a:pt x="2553" y="1424"/>
                </a:lnTo>
                <a:lnTo>
                  <a:pt x="2551" y="1397"/>
                </a:lnTo>
                <a:lnTo>
                  <a:pt x="2547" y="1371"/>
                </a:lnTo>
                <a:lnTo>
                  <a:pt x="2544" y="1345"/>
                </a:lnTo>
                <a:lnTo>
                  <a:pt x="2540" y="1319"/>
                </a:lnTo>
                <a:lnTo>
                  <a:pt x="2534" y="1293"/>
                </a:lnTo>
                <a:lnTo>
                  <a:pt x="2529" y="1268"/>
                </a:lnTo>
                <a:lnTo>
                  <a:pt x="2523" y="1242"/>
                </a:lnTo>
                <a:lnTo>
                  <a:pt x="2516" y="1218"/>
                </a:lnTo>
                <a:lnTo>
                  <a:pt x="2509" y="1192"/>
                </a:lnTo>
                <a:lnTo>
                  <a:pt x="2501" y="1168"/>
                </a:lnTo>
                <a:lnTo>
                  <a:pt x="2492" y="1143"/>
                </a:lnTo>
                <a:lnTo>
                  <a:pt x="2483" y="1119"/>
                </a:lnTo>
                <a:lnTo>
                  <a:pt x="2473" y="1096"/>
                </a:lnTo>
                <a:lnTo>
                  <a:pt x="2463" y="1073"/>
                </a:lnTo>
                <a:lnTo>
                  <a:pt x="2452" y="1049"/>
                </a:lnTo>
                <a:lnTo>
                  <a:pt x="2441" y="1026"/>
                </a:lnTo>
                <a:lnTo>
                  <a:pt x="2429" y="1004"/>
                </a:lnTo>
                <a:lnTo>
                  <a:pt x="2417" y="982"/>
                </a:lnTo>
                <a:lnTo>
                  <a:pt x="2403" y="959"/>
                </a:lnTo>
                <a:lnTo>
                  <a:pt x="2390" y="938"/>
                </a:lnTo>
                <a:lnTo>
                  <a:pt x="2377" y="917"/>
                </a:lnTo>
                <a:lnTo>
                  <a:pt x="2362" y="896"/>
                </a:lnTo>
                <a:lnTo>
                  <a:pt x="2347" y="875"/>
                </a:lnTo>
                <a:lnTo>
                  <a:pt x="2331" y="855"/>
                </a:lnTo>
                <a:lnTo>
                  <a:pt x="2316" y="836"/>
                </a:lnTo>
                <a:lnTo>
                  <a:pt x="2299" y="816"/>
                </a:lnTo>
                <a:lnTo>
                  <a:pt x="2283" y="798"/>
                </a:lnTo>
                <a:lnTo>
                  <a:pt x="2266" y="779"/>
                </a:lnTo>
                <a:lnTo>
                  <a:pt x="2248" y="7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7094065" y="2375928"/>
            <a:ext cx="167512" cy="158118"/>
          </a:xfrm>
          <a:custGeom>
            <a:rect b="b" l="l" r="r" t="t"/>
            <a:pathLst>
              <a:path extrusionOk="0" h="405" w="429">
                <a:moveTo>
                  <a:pt x="323" y="0"/>
                </a:moveTo>
                <a:lnTo>
                  <a:pt x="350" y="17"/>
                </a:lnTo>
                <a:lnTo>
                  <a:pt x="377" y="35"/>
                </a:lnTo>
                <a:lnTo>
                  <a:pt x="402" y="54"/>
                </a:lnTo>
                <a:lnTo>
                  <a:pt x="429" y="72"/>
                </a:lnTo>
                <a:lnTo>
                  <a:pt x="388" y="117"/>
                </a:lnTo>
                <a:lnTo>
                  <a:pt x="347" y="160"/>
                </a:lnTo>
                <a:lnTo>
                  <a:pt x="307" y="203"/>
                </a:lnTo>
                <a:lnTo>
                  <a:pt x="268" y="245"/>
                </a:lnTo>
                <a:lnTo>
                  <a:pt x="229" y="286"/>
                </a:lnTo>
                <a:lnTo>
                  <a:pt x="190" y="327"/>
                </a:lnTo>
                <a:lnTo>
                  <a:pt x="152" y="366"/>
                </a:lnTo>
                <a:lnTo>
                  <a:pt x="113" y="405"/>
                </a:lnTo>
                <a:lnTo>
                  <a:pt x="87" y="387"/>
                </a:lnTo>
                <a:lnTo>
                  <a:pt x="58" y="371"/>
                </a:lnTo>
                <a:lnTo>
                  <a:pt x="29" y="355"/>
                </a:lnTo>
                <a:lnTo>
                  <a:pt x="0" y="340"/>
                </a:lnTo>
                <a:lnTo>
                  <a:pt x="39" y="301"/>
                </a:lnTo>
                <a:lnTo>
                  <a:pt x="78" y="261"/>
                </a:lnTo>
                <a:lnTo>
                  <a:pt x="118" y="220"/>
                </a:lnTo>
                <a:lnTo>
                  <a:pt x="158" y="178"/>
                </a:lnTo>
                <a:lnTo>
                  <a:pt x="199" y="135"/>
                </a:lnTo>
                <a:lnTo>
                  <a:pt x="240" y="91"/>
                </a:lnTo>
                <a:lnTo>
                  <a:pt x="281" y="46"/>
                </a:lnTo>
                <a:lnTo>
                  <a:pt x="323" y="0"/>
                </a:lnTo>
                <a:close/>
              </a:path>
            </a:pathLst>
          </a:custGeom>
          <a:solidFill>
            <a:srgbClr val="83828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0" name="Google Shape;280;p35"/>
          <p:cNvSpPr/>
          <p:nvPr/>
        </p:nvSpPr>
        <p:spPr>
          <a:xfrm>
            <a:off x="2723112" y="1668310"/>
            <a:ext cx="186297" cy="187864"/>
          </a:xfrm>
          <a:custGeom>
            <a:rect b="b" l="l" r="r" t="t"/>
            <a:pathLst>
              <a:path extrusionOk="0" h="480" w="479">
                <a:moveTo>
                  <a:pt x="240" y="0"/>
                </a:moveTo>
                <a:lnTo>
                  <a:pt x="252" y="0"/>
                </a:lnTo>
                <a:lnTo>
                  <a:pt x="264" y="1"/>
                </a:lnTo>
                <a:lnTo>
                  <a:pt x="276" y="2"/>
                </a:lnTo>
                <a:lnTo>
                  <a:pt x="288" y="4"/>
                </a:lnTo>
                <a:lnTo>
                  <a:pt x="299" y="7"/>
                </a:lnTo>
                <a:lnTo>
                  <a:pt x="311" y="11"/>
                </a:lnTo>
                <a:lnTo>
                  <a:pt x="322" y="14"/>
                </a:lnTo>
                <a:lnTo>
                  <a:pt x="333" y="19"/>
                </a:lnTo>
                <a:lnTo>
                  <a:pt x="344" y="23"/>
                </a:lnTo>
                <a:lnTo>
                  <a:pt x="354" y="29"/>
                </a:lnTo>
                <a:lnTo>
                  <a:pt x="364" y="34"/>
                </a:lnTo>
                <a:lnTo>
                  <a:pt x="374" y="41"/>
                </a:lnTo>
                <a:lnTo>
                  <a:pt x="392" y="54"/>
                </a:lnTo>
                <a:lnTo>
                  <a:pt x="409" y="70"/>
                </a:lnTo>
                <a:lnTo>
                  <a:pt x="425" y="87"/>
                </a:lnTo>
                <a:lnTo>
                  <a:pt x="438" y="105"/>
                </a:lnTo>
                <a:lnTo>
                  <a:pt x="445" y="115"/>
                </a:lnTo>
                <a:lnTo>
                  <a:pt x="450" y="125"/>
                </a:lnTo>
                <a:lnTo>
                  <a:pt x="456" y="135"/>
                </a:lnTo>
                <a:lnTo>
                  <a:pt x="460" y="146"/>
                </a:lnTo>
                <a:lnTo>
                  <a:pt x="464" y="157"/>
                </a:lnTo>
                <a:lnTo>
                  <a:pt x="469" y="168"/>
                </a:lnTo>
                <a:lnTo>
                  <a:pt x="471" y="179"/>
                </a:lnTo>
                <a:lnTo>
                  <a:pt x="474" y="191"/>
                </a:lnTo>
                <a:lnTo>
                  <a:pt x="477" y="203"/>
                </a:lnTo>
                <a:lnTo>
                  <a:pt x="478" y="215"/>
                </a:lnTo>
                <a:lnTo>
                  <a:pt x="479" y="227"/>
                </a:lnTo>
                <a:lnTo>
                  <a:pt x="479" y="239"/>
                </a:lnTo>
                <a:lnTo>
                  <a:pt x="479" y="251"/>
                </a:lnTo>
                <a:lnTo>
                  <a:pt x="478" y="263"/>
                </a:lnTo>
                <a:lnTo>
                  <a:pt x="477" y="276"/>
                </a:lnTo>
                <a:lnTo>
                  <a:pt x="474" y="288"/>
                </a:lnTo>
                <a:lnTo>
                  <a:pt x="471" y="299"/>
                </a:lnTo>
                <a:lnTo>
                  <a:pt x="469" y="311"/>
                </a:lnTo>
                <a:lnTo>
                  <a:pt x="464" y="322"/>
                </a:lnTo>
                <a:lnTo>
                  <a:pt x="460" y="332"/>
                </a:lnTo>
                <a:lnTo>
                  <a:pt x="456" y="343"/>
                </a:lnTo>
                <a:lnTo>
                  <a:pt x="450" y="353"/>
                </a:lnTo>
                <a:lnTo>
                  <a:pt x="445" y="363"/>
                </a:lnTo>
                <a:lnTo>
                  <a:pt x="438" y="373"/>
                </a:lnTo>
                <a:lnTo>
                  <a:pt x="425" y="392"/>
                </a:lnTo>
                <a:lnTo>
                  <a:pt x="409" y="409"/>
                </a:lnTo>
                <a:lnTo>
                  <a:pt x="392" y="424"/>
                </a:lnTo>
                <a:lnTo>
                  <a:pt x="374" y="439"/>
                </a:lnTo>
                <a:lnTo>
                  <a:pt x="364" y="444"/>
                </a:lnTo>
                <a:lnTo>
                  <a:pt x="354" y="451"/>
                </a:lnTo>
                <a:lnTo>
                  <a:pt x="344" y="455"/>
                </a:lnTo>
                <a:lnTo>
                  <a:pt x="333" y="461"/>
                </a:lnTo>
                <a:lnTo>
                  <a:pt x="322" y="464"/>
                </a:lnTo>
                <a:lnTo>
                  <a:pt x="311" y="469"/>
                </a:lnTo>
                <a:lnTo>
                  <a:pt x="299" y="472"/>
                </a:lnTo>
                <a:lnTo>
                  <a:pt x="288" y="474"/>
                </a:lnTo>
                <a:lnTo>
                  <a:pt x="276" y="476"/>
                </a:lnTo>
                <a:lnTo>
                  <a:pt x="264" y="477"/>
                </a:lnTo>
                <a:lnTo>
                  <a:pt x="252" y="479"/>
                </a:lnTo>
                <a:lnTo>
                  <a:pt x="240" y="480"/>
                </a:lnTo>
                <a:lnTo>
                  <a:pt x="227" y="479"/>
                </a:lnTo>
                <a:lnTo>
                  <a:pt x="215" y="477"/>
                </a:lnTo>
                <a:lnTo>
                  <a:pt x="203" y="476"/>
                </a:lnTo>
                <a:lnTo>
                  <a:pt x="191" y="474"/>
                </a:lnTo>
                <a:lnTo>
                  <a:pt x="180" y="472"/>
                </a:lnTo>
                <a:lnTo>
                  <a:pt x="169" y="469"/>
                </a:lnTo>
                <a:lnTo>
                  <a:pt x="158" y="464"/>
                </a:lnTo>
                <a:lnTo>
                  <a:pt x="147" y="461"/>
                </a:lnTo>
                <a:lnTo>
                  <a:pt x="136" y="455"/>
                </a:lnTo>
                <a:lnTo>
                  <a:pt x="126" y="451"/>
                </a:lnTo>
                <a:lnTo>
                  <a:pt x="116" y="444"/>
                </a:lnTo>
                <a:lnTo>
                  <a:pt x="106" y="439"/>
                </a:lnTo>
                <a:lnTo>
                  <a:pt x="96" y="432"/>
                </a:lnTo>
                <a:lnTo>
                  <a:pt x="87" y="424"/>
                </a:lnTo>
                <a:lnTo>
                  <a:pt x="78" y="416"/>
                </a:lnTo>
                <a:lnTo>
                  <a:pt x="70" y="409"/>
                </a:lnTo>
                <a:lnTo>
                  <a:pt x="62" y="401"/>
                </a:lnTo>
                <a:lnTo>
                  <a:pt x="55" y="392"/>
                </a:lnTo>
                <a:lnTo>
                  <a:pt x="48" y="383"/>
                </a:lnTo>
                <a:lnTo>
                  <a:pt x="40" y="373"/>
                </a:lnTo>
                <a:lnTo>
                  <a:pt x="35" y="363"/>
                </a:lnTo>
                <a:lnTo>
                  <a:pt x="29" y="353"/>
                </a:lnTo>
                <a:lnTo>
                  <a:pt x="24" y="343"/>
                </a:lnTo>
                <a:lnTo>
                  <a:pt x="19" y="332"/>
                </a:lnTo>
                <a:lnTo>
                  <a:pt x="15" y="322"/>
                </a:lnTo>
                <a:lnTo>
                  <a:pt x="10" y="311"/>
                </a:lnTo>
                <a:lnTo>
                  <a:pt x="7" y="299"/>
                </a:lnTo>
                <a:lnTo>
                  <a:pt x="5" y="288"/>
                </a:lnTo>
                <a:lnTo>
                  <a:pt x="3" y="276"/>
                </a:lnTo>
                <a:lnTo>
                  <a:pt x="2" y="263"/>
                </a:lnTo>
                <a:lnTo>
                  <a:pt x="0" y="251"/>
                </a:lnTo>
                <a:lnTo>
                  <a:pt x="0" y="239"/>
                </a:lnTo>
                <a:lnTo>
                  <a:pt x="0" y="227"/>
                </a:lnTo>
                <a:lnTo>
                  <a:pt x="2" y="215"/>
                </a:lnTo>
                <a:lnTo>
                  <a:pt x="3" y="203"/>
                </a:lnTo>
                <a:lnTo>
                  <a:pt x="5" y="191"/>
                </a:lnTo>
                <a:lnTo>
                  <a:pt x="7" y="179"/>
                </a:lnTo>
                <a:lnTo>
                  <a:pt x="10" y="168"/>
                </a:lnTo>
                <a:lnTo>
                  <a:pt x="15" y="157"/>
                </a:lnTo>
                <a:lnTo>
                  <a:pt x="19" y="146"/>
                </a:lnTo>
                <a:lnTo>
                  <a:pt x="24" y="135"/>
                </a:lnTo>
                <a:lnTo>
                  <a:pt x="29" y="125"/>
                </a:lnTo>
                <a:lnTo>
                  <a:pt x="35" y="115"/>
                </a:lnTo>
                <a:lnTo>
                  <a:pt x="40" y="105"/>
                </a:lnTo>
                <a:lnTo>
                  <a:pt x="55" y="87"/>
                </a:lnTo>
                <a:lnTo>
                  <a:pt x="70" y="70"/>
                </a:lnTo>
                <a:lnTo>
                  <a:pt x="87" y="54"/>
                </a:lnTo>
                <a:lnTo>
                  <a:pt x="106" y="41"/>
                </a:lnTo>
                <a:lnTo>
                  <a:pt x="116" y="34"/>
                </a:lnTo>
                <a:lnTo>
                  <a:pt x="126" y="29"/>
                </a:lnTo>
                <a:lnTo>
                  <a:pt x="136" y="23"/>
                </a:lnTo>
                <a:lnTo>
                  <a:pt x="147" y="19"/>
                </a:lnTo>
                <a:lnTo>
                  <a:pt x="158" y="14"/>
                </a:lnTo>
                <a:lnTo>
                  <a:pt x="169" y="11"/>
                </a:lnTo>
                <a:lnTo>
                  <a:pt x="180" y="7"/>
                </a:lnTo>
                <a:lnTo>
                  <a:pt x="191" y="4"/>
                </a:lnTo>
                <a:lnTo>
                  <a:pt x="203" y="2"/>
                </a:lnTo>
                <a:lnTo>
                  <a:pt x="215" y="1"/>
                </a:lnTo>
                <a:lnTo>
                  <a:pt x="227" y="0"/>
                </a:lnTo>
                <a:lnTo>
                  <a:pt x="24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1" name="Google Shape;281;p35"/>
          <p:cNvSpPr/>
          <p:nvPr/>
        </p:nvSpPr>
        <p:spPr>
          <a:xfrm>
            <a:off x="4431103" y="1668310"/>
            <a:ext cx="187864" cy="187864"/>
          </a:xfrm>
          <a:custGeom>
            <a:rect b="b" l="l" r="r" t="t"/>
            <a:pathLst>
              <a:path extrusionOk="0" h="480" w="480">
                <a:moveTo>
                  <a:pt x="240" y="0"/>
                </a:moveTo>
                <a:lnTo>
                  <a:pt x="253" y="0"/>
                </a:lnTo>
                <a:lnTo>
                  <a:pt x="265" y="1"/>
                </a:lnTo>
                <a:lnTo>
                  <a:pt x="277" y="2"/>
                </a:lnTo>
                <a:lnTo>
                  <a:pt x="288" y="4"/>
                </a:lnTo>
                <a:lnTo>
                  <a:pt x="300" y="7"/>
                </a:lnTo>
                <a:lnTo>
                  <a:pt x="311" y="11"/>
                </a:lnTo>
                <a:lnTo>
                  <a:pt x="322" y="14"/>
                </a:lnTo>
                <a:lnTo>
                  <a:pt x="334" y="19"/>
                </a:lnTo>
                <a:lnTo>
                  <a:pt x="343" y="23"/>
                </a:lnTo>
                <a:lnTo>
                  <a:pt x="355" y="29"/>
                </a:lnTo>
                <a:lnTo>
                  <a:pt x="365" y="34"/>
                </a:lnTo>
                <a:lnTo>
                  <a:pt x="375" y="41"/>
                </a:lnTo>
                <a:lnTo>
                  <a:pt x="392" y="54"/>
                </a:lnTo>
                <a:lnTo>
                  <a:pt x="410" y="70"/>
                </a:lnTo>
                <a:lnTo>
                  <a:pt x="425" y="87"/>
                </a:lnTo>
                <a:lnTo>
                  <a:pt x="439" y="105"/>
                </a:lnTo>
                <a:lnTo>
                  <a:pt x="445" y="115"/>
                </a:lnTo>
                <a:lnTo>
                  <a:pt x="451" y="125"/>
                </a:lnTo>
                <a:lnTo>
                  <a:pt x="456" y="135"/>
                </a:lnTo>
                <a:lnTo>
                  <a:pt x="461" y="146"/>
                </a:lnTo>
                <a:lnTo>
                  <a:pt x="465" y="157"/>
                </a:lnTo>
                <a:lnTo>
                  <a:pt x="469" y="168"/>
                </a:lnTo>
                <a:lnTo>
                  <a:pt x="472" y="179"/>
                </a:lnTo>
                <a:lnTo>
                  <a:pt x="475" y="191"/>
                </a:lnTo>
                <a:lnTo>
                  <a:pt x="476" y="203"/>
                </a:lnTo>
                <a:lnTo>
                  <a:pt x="479" y="215"/>
                </a:lnTo>
                <a:lnTo>
                  <a:pt x="480" y="227"/>
                </a:lnTo>
                <a:lnTo>
                  <a:pt x="480" y="239"/>
                </a:lnTo>
                <a:lnTo>
                  <a:pt x="480" y="251"/>
                </a:lnTo>
                <a:lnTo>
                  <a:pt x="479" y="263"/>
                </a:lnTo>
                <a:lnTo>
                  <a:pt x="476" y="276"/>
                </a:lnTo>
                <a:lnTo>
                  <a:pt x="475" y="288"/>
                </a:lnTo>
                <a:lnTo>
                  <a:pt x="472" y="299"/>
                </a:lnTo>
                <a:lnTo>
                  <a:pt x="469" y="311"/>
                </a:lnTo>
                <a:lnTo>
                  <a:pt x="465" y="322"/>
                </a:lnTo>
                <a:lnTo>
                  <a:pt x="461" y="332"/>
                </a:lnTo>
                <a:lnTo>
                  <a:pt x="456" y="343"/>
                </a:lnTo>
                <a:lnTo>
                  <a:pt x="451" y="353"/>
                </a:lnTo>
                <a:lnTo>
                  <a:pt x="445" y="363"/>
                </a:lnTo>
                <a:lnTo>
                  <a:pt x="439" y="373"/>
                </a:lnTo>
                <a:lnTo>
                  <a:pt x="425" y="392"/>
                </a:lnTo>
                <a:lnTo>
                  <a:pt x="410" y="409"/>
                </a:lnTo>
                <a:lnTo>
                  <a:pt x="392" y="424"/>
                </a:lnTo>
                <a:lnTo>
                  <a:pt x="375" y="439"/>
                </a:lnTo>
                <a:lnTo>
                  <a:pt x="365" y="444"/>
                </a:lnTo>
                <a:lnTo>
                  <a:pt x="355" y="451"/>
                </a:lnTo>
                <a:lnTo>
                  <a:pt x="343" y="455"/>
                </a:lnTo>
                <a:lnTo>
                  <a:pt x="334" y="461"/>
                </a:lnTo>
                <a:lnTo>
                  <a:pt x="322" y="464"/>
                </a:lnTo>
                <a:lnTo>
                  <a:pt x="311" y="469"/>
                </a:lnTo>
                <a:lnTo>
                  <a:pt x="300" y="472"/>
                </a:lnTo>
                <a:lnTo>
                  <a:pt x="288" y="474"/>
                </a:lnTo>
                <a:lnTo>
                  <a:pt x="277" y="476"/>
                </a:lnTo>
                <a:lnTo>
                  <a:pt x="265" y="477"/>
                </a:lnTo>
                <a:lnTo>
                  <a:pt x="253" y="479"/>
                </a:lnTo>
                <a:lnTo>
                  <a:pt x="240" y="480"/>
                </a:lnTo>
                <a:lnTo>
                  <a:pt x="227" y="479"/>
                </a:lnTo>
                <a:lnTo>
                  <a:pt x="215" y="477"/>
                </a:lnTo>
                <a:lnTo>
                  <a:pt x="204" y="476"/>
                </a:lnTo>
                <a:lnTo>
                  <a:pt x="192" y="474"/>
                </a:lnTo>
                <a:lnTo>
                  <a:pt x="181" y="472"/>
                </a:lnTo>
                <a:lnTo>
                  <a:pt x="169" y="469"/>
                </a:lnTo>
                <a:lnTo>
                  <a:pt x="157" y="464"/>
                </a:lnTo>
                <a:lnTo>
                  <a:pt x="146" y="461"/>
                </a:lnTo>
                <a:lnTo>
                  <a:pt x="136" y="455"/>
                </a:lnTo>
                <a:lnTo>
                  <a:pt x="125" y="451"/>
                </a:lnTo>
                <a:lnTo>
                  <a:pt x="115" y="444"/>
                </a:lnTo>
                <a:lnTo>
                  <a:pt x="106" y="439"/>
                </a:lnTo>
                <a:lnTo>
                  <a:pt x="97" y="432"/>
                </a:lnTo>
                <a:lnTo>
                  <a:pt x="88" y="424"/>
                </a:lnTo>
                <a:lnTo>
                  <a:pt x="79" y="416"/>
                </a:lnTo>
                <a:lnTo>
                  <a:pt x="71" y="409"/>
                </a:lnTo>
                <a:lnTo>
                  <a:pt x="62" y="401"/>
                </a:lnTo>
                <a:lnTo>
                  <a:pt x="56" y="392"/>
                </a:lnTo>
                <a:lnTo>
                  <a:pt x="48" y="383"/>
                </a:lnTo>
                <a:lnTo>
                  <a:pt x="41" y="373"/>
                </a:lnTo>
                <a:lnTo>
                  <a:pt x="36" y="363"/>
                </a:lnTo>
                <a:lnTo>
                  <a:pt x="29" y="353"/>
                </a:lnTo>
                <a:lnTo>
                  <a:pt x="25" y="343"/>
                </a:lnTo>
                <a:lnTo>
                  <a:pt x="19" y="332"/>
                </a:lnTo>
                <a:lnTo>
                  <a:pt x="15" y="322"/>
                </a:lnTo>
                <a:lnTo>
                  <a:pt x="11" y="311"/>
                </a:lnTo>
                <a:lnTo>
                  <a:pt x="8" y="299"/>
                </a:lnTo>
                <a:lnTo>
                  <a:pt x="6" y="288"/>
                </a:lnTo>
                <a:lnTo>
                  <a:pt x="3" y="276"/>
                </a:lnTo>
                <a:lnTo>
                  <a:pt x="1" y="263"/>
                </a:lnTo>
                <a:lnTo>
                  <a:pt x="1" y="251"/>
                </a:lnTo>
                <a:lnTo>
                  <a:pt x="0" y="239"/>
                </a:lnTo>
                <a:lnTo>
                  <a:pt x="1" y="227"/>
                </a:lnTo>
                <a:lnTo>
                  <a:pt x="1" y="215"/>
                </a:lnTo>
                <a:lnTo>
                  <a:pt x="3" y="203"/>
                </a:lnTo>
                <a:lnTo>
                  <a:pt x="6" y="191"/>
                </a:lnTo>
                <a:lnTo>
                  <a:pt x="8" y="179"/>
                </a:lnTo>
                <a:lnTo>
                  <a:pt x="11" y="168"/>
                </a:lnTo>
                <a:lnTo>
                  <a:pt x="15" y="157"/>
                </a:lnTo>
                <a:lnTo>
                  <a:pt x="19" y="146"/>
                </a:lnTo>
                <a:lnTo>
                  <a:pt x="25" y="135"/>
                </a:lnTo>
                <a:lnTo>
                  <a:pt x="29" y="125"/>
                </a:lnTo>
                <a:lnTo>
                  <a:pt x="36" y="115"/>
                </a:lnTo>
                <a:lnTo>
                  <a:pt x="41" y="105"/>
                </a:lnTo>
                <a:lnTo>
                  <a:pt x="56" y="87"/>
                </a:lnTo>
                <a:lnTo>
                  <a:pt x="71" y="70"/>
                </a:lnTo>
                <a:lnTo>
                  <a:pt x="88" y="54"/>
                </a:lnTo>
                <a:lnTo>
                  <a:pt x="106" y="41"/>
                </a:lnTo>
                <a:lnTo>
                  <a:pt x="115" y="34"/>
                </a:lnTo>
                <a:lnTo>
                  <a:pt x="125" y="29"/>
                </a:lnTo>
                <a:lnTo>
                  <a:pt x="136" y="23"/>
                </a:lnTo>
                <a:lnTo>
                  <a:pt x="146" y="19"/>
                </a:lnTo>
                <a:lnTo>
                  <a:pt x="157" y="14"/>
                </a:lnTo>
                <a:lnTo>
                  <a:pt x="169" y="11"/>
                </a:lnTo>
                <a:lnTo>
                  <a:pt x="181" y="7"/>
                </a:lnTo>
                <a:lnTo>
                  <a:pt x="192" y="4"/>
                </a:lnTo>
                <a:lnTo>
                  <a:pt x="204" y="2"/>
                </a:lnTo>
                <a:lnTo>
                  <a:pt x="215" y="1"/>
                </a:lnTo>
                <a:lnTo>
                  <a:pt x="227" y="0"/>
                </a:lnTo>
                <a:lnTo>
                  <a:pt x="24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35"/>
          <p:cNvSpPr/>
          <p:nvPr/>
        </p:nvSpPr>
        <p:spPr>
          <a:xfrm>
            <a:off x="6140660" y="1668310"/>
            <a:ext cx="187864" cy="187864"/>
          </a:xfrm>
          <a:custGeom>
            <a:rect b="b" l="l" r="r" t="t"/>
            <a:pathLst>
              <a:path extrusionOk="0" h="480" w="480">
                <a:moveTo>
                  <a:pt x="239" y="0"/>
                </a:moveTo>
                <a:lnTo>
                  <a:pt x="251" y="0"/>
                </a:lnTo>
                <a:lnTo>
                  <a:pt x="264" y="1"/>
                </a:lnTo>
                <a:lnTo>
                  <a:pt x="276" y="2"/>
                </a:lnTo>
                <a:lnTo>
                  <a:pt x="288" y="4"/>
                </a:lnTo>
                <a:lnTo>
                  <a:pt x="299" y="7"/>
                </a:lnTo>
                <a:lnTo>
                  <a:pt x="311" y="11"/>
                </a:lnTo>
                <a:lnTo>
                  <a:pt x="322" y="14"/>
                </a:lnTo>
                <a:lnTo>
                  <a:pt x="333" y="19"/>
                </a:lnTo>
                <a:lnTo>
                  <a:pt x="343" y="23"/>
                </a:lnTo>
                <a:lnTo>
                  <a:pt x="353" y="29"/>
                </a:lnTo>
                <a:lnTo>
                  <a:pt x="363" y="34"/>
                </a:lnTo>
                <a:lnTo>
                  <a:pt x="373" y="41"/>
                </a:lnTo>
                <a:lnTo>
                  <a:pt x="392" y="54"/>
                </a:lnTo>
                <a:lnTo>
                  <a:pt x="409" y="70"/>
                </a:lnTo>
                <a:lnTo>
                  <a:pt x="424" y="87"/>
                </a:lnTo>
                <a:lnTo>
                  <a:pt x="439" y="105"/>
                </a:lnTo>
                <a:lnTo>
                  <a:pt x="444" y="115"/>
                </a:lnTo>
                <a:lnTo>
                  <a:pt x="451" y="125"/>
                </a:lnTo>
                <a:lnTo>
                  <a:pt x="455" y="135"/>
                </a:lnTo>
                <a:lnTo>
                  <a:pt x="461" y="146"/>
                </a:lnTo>
                <a:lnTo>
                  <a:pt x="465" y="157"/>
                </a:lnTo>
                <a:lnTo>
                  <a:pt x="469" y="168"/>
                </a:lnTo>
                <a:lnTo>
                  <a:pt x="472" y="179"/>
                </a:lnTo>
                <a:lnTo>
                  <a:pt x="474" y="191"/>
                </a:lnTo>
                <a:lnTo>
                  <a:pt x="476" y="203"/>
                </a:lnTo>
                <a:lnTo>
                  <a:pt x="478" y="215"/>
                </a:lnTo>
                <a:lnTo>
                  <a:pt x="478" y="227"/>
                </a:lnTo>
                <a:lnTo>
                  <a:pt x="480" y="239"/>
                </a:lnTo>
                <a:lnTo>
                  <a:pt x="478" y="251"/>
                </a:lnTo>
                <a:lnTo>
                  <a:pt x="478" y="263"/>
                </a:lnTo>
                <a:lnTo>
                  <a:pt x="476" y="276"/>
                </a:lnTo>
                <a:lnTo>
                  <a:pt x="474" y="288"/>
                </a:lnTo>
                <a:lnTo>
                  <a:pt x="472" y="299"/>
                </a:lnTo>
                <a:lnTo>
                  <a:pt x="469" y="311"/>
                </a:lnTo>
                <a:lnTo>
                  <a:pt x="465" y="322"/>
                </a:lnTo>
                <a:lnTo>
                  <a:pt x="461" y="332"/>
                </a:lnTo>
                <a:lnTo>
                  <a:pt x="455" y="343"/>
                </a:lnTo>
                <a:lnTo>
                  <a:pt x="451" y="353"/>
                </a:lnTo>
                <a:lnTo>
                  <a:pt x="444" y="363"/>
                </a:lnTo>
                <a:lnTo>
                  <a:pt x="439" y="373"/>
                </a:lnTo>
                <a:lnTo>
                  <a:pt x="424" y="392"/>
                </a:lnTo>
                <a:lnTo>
                  <a:pt x="409" y="409"/>
                </a:lnTo>
                <a:lnTo>
                  <a:pt x="392" y="424"/>
                </a:lnTo>
                <a:lnTo>
                  <a:pt x="373" y="439"/>
                </a:lnTo>
                <a:lnTo>
                  <a:pt x="363" y="444"/>
                </a:lnTo>
                <a:lnTo>
                  <a:pt x="353" y="451"/>
                </a:lnTo>
                <a:lnTo>
                  <a:pt x="343" y="455"/>
                </a:lnTo>
                <a:lnTo>
                  <a:pt x="333" y="461"/>
                </a:lnTo>
                <a:lnTo>
                  <a:pt x="322" y="464"/>
                </a:lnTo>
                <a:lnTo>
                  <a:pt x="311" y="469"/>
                </a:lnTo>
                <a:lnTo>
                  <a:pt x="299" y="472"/>
                </a:lnTo>
                <a:lnTo>
                  <a:pt x="288" y="474"/>
                </a:lnTo>
                <a:lnTo>
                  <a:pt x="276" y="476"/>
                </a:lnTo>
                <a:lnTo>
                  <a:pt x="264" y="477"/>
                </a:lnTo>
                <a:lnTo>
                  <a:pt x="251" y="479"/>
                </a:lnTo>
                <a:lnTo>
                  <a:pt x="239" y="480"/>
                </a:lnTo>
                <a:lnTo>
                  <a:pt x="227" y="479"/>
                </a:lnTo>
                <a:lnTo>
                  <a:pt x="215" y="477"/>
                </a:lnTo>
                <a:lnTo>
                  <a:pt x="203" y="476"/>
                </a:lnTo>
                <a:lnTo>
                  <a:pt x="192" y="474"/>
                </a:lnTo>
                <a:lnTo>
                  <a:pt x="179" y="472"/>
                </a:lnTo>
                <a:lnTo>
                  <a:pt x="168" y="469"/>
                </a:lnTo>
                <a:lnTo>
                  <a:pt x="157" y="464"/>
                </a:lnTo>
                <a:lnTo>
                  <a:pt x="146" y="461"/>
                </a:lnTo>
                <a:lnTo>
                  <a:pt x="135" y="455"/>
                </a:lnTo>
                <a:lnTo>
                  <a:pt x="125" y="451"/>
                </a:lnTo>
                <a:lnTo>
                  <a:pt x="115" y="444"/>
                </a:lnTo>
                <a:lnTo>
                  <a:pt x="105" y="439"/>
                </a:lnTo>
                <a:lnTo>
                  <a:pt x="96" y="432"/>
                </a:lnTo>
                <a:lnTo>
                  <a:pt x="88" y="424"/>
                </a:lnTo>
                <a:lnTo>
                  <a:pt x="79" y="416"/>
                </a:lnTo>
                <a:lnTo>
                  <a:pt x="70" y="409"/>
                </a:lnTo>
                <a:lnTo>
                  <a:pt x="62" y="401"/>
                </a:lnTo>
                <a:lnTo>
                  <a:pt x="54" y="392"/>
                </a:lnTo>
                <a:lnTo>
                  <a:pt x="48" y="383"/>
                </a:lnTo>
                <a:lnTo>
                  <a:pt x="41" y="373"/>
                </a:lnTo>
                <a:lnTo>
                  <a:pt x="34" y="363"/>
                </a:lnTo>
                <a:lnTo>
                  <a:pt x="29" y="353"/>
                </a:lnTo>
                <a:lnTo>
                  <a:pt x="23" y="343"/>
                </a:lnTo>
                <a:lnTo>
                  <a:pt x="19" y="332"/>
                </a:lnTo>
                <a:lnTo>
                  <a:pt x="14" y="322"/>
                </a:lnTo>
                <a:lnTo>
                  <a:pt x="11" y="311"/>
                </a:lnTo>
                <a:lnTo>
                  <a:pt x="8" y="299"/>
                </a:lnTo>
                <a:lnTo>
                  <a:pt x="4" y="288"/>
                </a:lnTo>
                <a:lnTo>
                  <a:pt x="2" y="276"/>
                </a:lnTo>
                <a:lnTo>
                  <a:pt x="1" y="263"/>
                </a:lnTo>
                <a:lnTo>
                  <a:pt x="0" y="251"/>
                </a:lnTo>
                <a:lnTo>
                  <a:pt x="0" y="239"/>
                </a:lnTo>
                <a:lnTo>
                  <a:pt x="0" y="227"/>
                </a:lnTo>
                <a:lnTo>
                  <a:pt x="1" y="215"/>
                </a:lnTo>
                <a:lnTo>
                  <a:pt x="2" y="203"/>
                </a:lnTo>
                <a:lnTo>
                  <a:pt x="4" y="191"/>
                </a:lnTo>
                <a:lnTo>
                  <a:pt x="8" y="179"/>
                </a:lnTo>
                <a:lnTo>
                  <a:pt x="11" y="168"/>
                </a:lnTo>
                <a:lnTo>
                  <a:pt x="14" y="157"/>
                </a:lnTo>
                <a:lnTo>
                  <a:pt x="19" y="146"/>
                </a:lnTo>
                <a:lnTo>
                  <a:pt x="23" y="135"/>
                </a:lnTo>
                <a:lnTo>
                  <a:pt x="29" y="125"/>
                </a:lnTo>
                <a:lnTo>
                  <a:pt x="34" y="115"/>
                </a:lnTo>
                <a:lnTo>
                  <a:pt x="41" y="105"/>
                </a:lnTo>
                <a:lnTo>
                  <a:pt x="54" y="87"/>
                </a:lnTo>
                <a:lnTo>
                  <a:pt x="70" y="70"/>
                </a:lnTo>
                <a:lnTo>
                  <a:pt x="88" y="54"/>
                </a:lnTo>
                <a:lnTo>
                  <a:pt x="105" y="41"/>
                </a:lnTo>
                <a:lnTo>
                  <a:pt x="115" y="34"/>
                </a:lnTo>
                <a:lnTo>
                  <a:pt x="125" y="29"/>
                </a:lnTo>
                <a:lnTo>
                  <a:pt x="135" y="23"/>
                </a:lnTo>
                <a:lnTo>
                  <a:pt x="146" y="19"/>
                </a:lnTo>
                <a:lnTo>
                  <a:pt x="157" y="14"/>
                </a:lnTo>
                <a:lnTo>
                  <a:pt x="168" y="11"/>
                </a:lnTo>
                <a:lnTo>
                  <a:pt x="179" y="7"/>
                </a:lnTo>
                <a:lnTo>
                  <a:pt x="192" y="4"/>
                </a:lnTo>
                <a:lnTo>
                  <a:pt x="203" y="2"/>
                </a:lnTo>
                <a:lnTo>
                  <a:pt x="215" y="1"/>
                </a:lnTo>
                <a:lnTo>
                  <a:pt x="227" y="0"/>
                </a:lnTo>
                <a:lnTo>
                  <a:pt x="239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1263441" y="477975"/>
            <a:ext cx="652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SUPER COOL WORKSPACE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6058744" y="3723675"/>
            <a:ext cx="19809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 DINESH KUMAR</a:t>
            </a:r>
            <a:endParaRPr b="1"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4391021" y="3723675"/>
            <a:ext cx="1717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 A GOWTHAM</a:t>
            </a:r>
            <a:endParaRPr b="1"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2362029" y="3723675"/>
            <a:ext cx="21906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AAROON D SANJU</a:t>
            </a:r>
            <a:endParaRPr b="1" sz="14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687647" y="3723675"/>
            <a:ext cx="1717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K MUGUNTHAN</a:t>
            </a:r>
            <a:r>
              <a:rPr b="1" lang="en" sz="9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b="1" sz="9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1845878" y="4541850"/>
            <a:ext cx="5517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TEAM MEMBERS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1985" y="2566050"/>
            <a:ext cx="610531" cy="62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2106" y="2577075"/>
            <a:ext cx="576612" cy="588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5" y="152400"/>
            <a:ext cx="1397725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3264" y="1834950"/>
            <a:ext cx="1403699" cy="121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" y="1978033"/>
            <a:ext cx="1397725" cy="1206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4275" y="19050"/>
            <a:ext cx="1551497" cy="1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620" y="3697100"/>
            <a:ext cx="1397735" cy="12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7700" y="3641330"/>
            <a:ext cx="1397725" cy="120689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6"/>
          <p:cNvSpPr txBox="1"/>
          <p:nvPr/>
        </p:nvSpPr>
        <p:spPr>
          <a:xfrm>
            <a:off x="2620791" y="152400"/>
            <a:ext cx="652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I</a:t>
            </a:r>
            <a:r>
              <a:rPr b="1" lang="en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NTRODUCTION</a:t>
            </a:r>
            <a:endParaRPr b="1" sz="360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1383641" y="681750"/>
            <a:ext cx="652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48CE86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What does Emotion Recognition mean?</a:t>
            </a:r>
            <a:endParaRPr b="1" sz="2400">
              <a:solidFill>
                <a:srgbClr val="48CE86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1383641" y="1364450"/>
            <a:ext cx="65232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8CE86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      </a:t>
            </a:r>
            <a:r>
              <a:rPr b="1" lang="en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6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Emotion recognition is a technique used in software that allows a program to "read" the emotions on a human face using advanced image processing.</a:t>
            </a:r>
            <a:r>
              <a:rPr b="1" lang="en" sz="1600">
                <a:solidFill>
                  <a:srgbClr val="48CE86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1600">
              <a:solidFill>
                <a:srgbClr val="48CE86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457200" lvl="0" marL="0" rtl="0" algn="just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8CE86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b="1" lang="en" sz="1600"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Companies have been experimenting with combining sophisticated algorithms with image processing techniques that have emerged in the past ten years to understand more about what an image or a video of a person's face tells us about how he/she is feeling and not just that but also showing the probabilities of mixed emotions a face could has.</a:t>
            </a:r>
            <a:endParaRPr b="1" sz="1600"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48CE8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/>
          <p:nvPr/>
        </p:nvSpPr>
        <p:spPr>
          <a:xfrm>
            <a:off x="2603793" y="366325"/>
            <a:ext cx="3936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AIM</a:t>
            </a:r>
            <a:endParaRPr b="1" sz="45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289199" y="1871253"/>
            <a:ext cx="2423400" cy="213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401271" y="1452085"/>
            <a:ext cx="2199300" cy="120300"/>
          </a:xfrm>
          <a:prstGeom prst="rect">
            <a:avLst/>
          </a:prstGeom>
          <a:gradFill>
            <a:gsLst>
              <a:gs pos="0">
                <a:srgbClr val="61D597">
                  <a:alpha val="80000"/>
                </a:srgbClr>
              </a:gs>
              <a:gs pos="100000">
                <a:srgbClr val="42CD82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1170276" y="1390715"/>
            <a:ext cx="6612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506478" y="1053806"/>
            <a:ext cx="285558" cy="929317"/>
          </a:xfrm>
          <a:custGeom>
            <a:rect b="b" l="l" r="r" t="t"/>
            <a:pathLst>
              <a:path extrusionOk="0" h="872" w="268">
                <a:moveTo>
                  <a:pt x="134" y="872"/>
                </a:moveTo>
                <a:cubicBezTo>
                  <a:pt x="134" y="872"/>
                  <a:pt x="134" y="872"/>
                  <a:pt x="134" y="872"/>
                </a:cubicBezTo>
                <a:cubicBezTo>
                  <a:pt x="60" y="872"/>
                  <a:pt x="0" y="812"/>
                  <a:pt x="0" y="738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60"/>
                  <a:pt x="60" y="0"/>
                  <a:pt x="13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208" y="0"/>
                  <a:pt x="268" y="60"/>
                  <a:pt x="268" y="134"/>
                </a:cubicBezTo>
                <a:cubicBezTo>
                  <a:pt x="268" y="738"/>
                  <a:pt x="268" y="738"/>
                  <a:pt x="268" y="738"/>
                </a:cubicBezTo>
                <a:cubicBezTo>
                  <a:pt x="268" y="812"/>
                  <a:pt x="208" y="872"/>
                  <a:pt x="134" y="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2209808" y="1053806"/>
            <a:ext cx="285558" cy="929317"/>
          </a:xfrm>
          <a:custGeom>
            <a:rect b="b" l="l" r="r" t="t"/>
            <a:pathLst>
              <a:path extrusionOk="0" h="872" w="268">
                <a:moveTo>
                  <a:pt x="134" y="872"/>
                </a:moveTo>
                <a:cubicBezTo>
                  <a:pt x="134" y="872"/>
                  <a:pt x="134" y="872"/>
                  <a:pt x="134" y="872"/>
                </a:cubicBezTo>
                <a:cubicBezTo>
                  <a:pt x="60" y="872"/>
                  <a:pt x="0" y="812"/>
                  <a:pt x="0" y="738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60"/>
                  <a:pt x="60" y="0"/>
                  <a:pt x="13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208" y="0"/>
                  <a:pt x="268" y="60"/>
                  <a:pt x="268" y="134"/>
                </a:cubicBezTo>
                <a:cubicBezTo>
                  <a:pt x="268" y="738"/>
                  <a:pt x="268" y="738"/>
                  <a:pt x="268" y="738"/>
                </a:cubicBezTo>
                <a:cubicBezTo>
                  <a:pt x="268" y="812"/>
                  <a:pt x="208" y="872"/>
                  <a:pt x="134" y="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5251071" y="3112843"/>
            <a:ext cx="2423400" cy="213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629351" y="2292550"/>
            <a:ext cx="75789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mic Sans MS"/>
              <a:buChar char="➔"/>
            </a:pPr>
            <a:r>
              <a:rPr b="1" lang="en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capture the emotions of employees during various times automatically without having to manually key in the ratings.</a:t>
            </a:r>
            <a:endParaRPr b="1"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mic Sans MS"/>
              <a:buChar char="➔"/>
            </a:pPr>
            <a:r>
              <a:rPr b="1" lang="en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analyze the movements of happiness index with various factors.</a:t>
            </a:r>
            <a:endParaRPr b="1"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omic Sans MS"/>
              <a:buChar char="➔"/>
            </a:pPr>
            <a:r>
              <a:rPr b="1" lang="en" sz="23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map the captured emotions into a graph or chart during the real time.</a:t>
            </a:r>
            <a:endParaRPr b="1" sz="23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p37"/>
          <p:cNvSpPr txBox="1"/>
          <p:nvPr/>
        </p:nvSpPr>
        <p:spPr>
          <a:xfrm>
            <a:off x="4026731" y="1329441"/>
            <a:ext cx="4746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Super Cool  Workspace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A place where everyone is happy and satisfied.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"/>
          <p:cNvSpPr txBox="1"/>
          <p:nvPr/>
        </p:nvSpPr>
        <p:spPr>
          <a:xfrm>
            <a:off x="385594" y="366319"/>
            <a:ext cx="8354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Capturing Emotions of Employee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1338188" y="1124325"/>
            <a:ext cx="15612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CNN MODEL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153599" y="1390976"/>
            <a:ext cx="343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In deep learning, a convolutional neural network is a class of deep neural networks, most commonly applied to analyzing visual imagery.</a:t>
            </a:r>
            <a:r>
              <a:rPr b="1" lang="en" sz="1100">
                <a:solidFill>
                  <a:srgbClr val="A5A5A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100"/>
          </a:p>
        </p:txBody>
      </p:sp>
      <p:sp>
        <p:nvSpPr>
          <p:cNvPr id="324" name="Google Shape;324;p38"/>
          <p:cNvSpPr txBox="1"/>
          <p:nvPr/>
        </p:nvSpPr>
        <p:spPr>
          <a:xfrm>
            <a:off x="1524032" y="2527763"/>
            <a:ext cx="1094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KERAS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153600" y="2798288"/>
            <a:ext cx="352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Keras is an open-source neural-network library written in Python.Designed to enable fast experimentation with deep neural networks, it focuses on being user-friendly, modular, and extensible.</a:t>
            </a:r>
            <a:endParaRPr b="1" sz="1100"/>
          </a:p>
        </p:txBody>
      </p:sp>
      <p:sp>
        <p:nvSpPr>
          <p:cNvPr id="326" name="Google Shape;326;p38"/>
          <p:cNvSpPr/>
          <p:nvPr/>
        </p:nvSpPr>
        <p:spPr>
          <a:xfrm rot="5400000">
            <a:off x="3581940" y="1310363"/>
            <a:ext cx="586500" cy="645300"/>
          </a:xfrm>
          <a:prstGeom prst="homePlate">
            <a:avLst>
              <a:gd fmla="val 3011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8"/>
          <p:cNvSpPr/>
          <p:nvPr/>
        </p:nvSpPr>
        <p:spPr>
          <a:xfrm rot="5400000">
            <a:off x="3541125" y="2601620"/>
            <a:ext cx="586500" cy="606000"/>
          </a:xfrm>
          <a:prstGeom prst="homePlate">
            <a:avLst>
              <a:gd fmla="val 3011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8"/>
          <p:cNvSpPr/>
          <p:nvPr/>
        </p:nvSpPr>
        <p:spPr>
          <a:xfrm rot="5400000">
            <a:off x="4624322" y="2662219"/>
            <a:ext cx="615600" cy="628200"/>
          </a:xfrm>
          <a:prstGeom prst="homePlate">
            <a:avLst>
              <a:gd fmla="val 301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6328878" y="2602436"/>
            <a:ext cx="986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NUMPY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5357325" y="2819719"/>
            <a:ext cx="405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NumPy is a library for the Python programming language, adding support for large, multi-dimensional arrays and matrices, along with a large collection of high-level mathematical functions to operate on these arrays.</a:t>
            </a:r>
            <a:endParaRPr b="1" sz="1100"/>
          </a:p>
        </p:txBody>
      </p:sp>
      <p:sp>
        <p:nvSpPr>
          <p:cNvPr id="331" name="Google Shape;331;p38"/>
          <p:cNvSpPr txBox="1"/>
          <p:nvPr/>
        </p:nvSpPr>
        <p:spPr>
          <a:xfrm>
            <a:off x="4723669" y="2771024"/>
            <a:ext cx="8037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05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3642304" y="1390967"/>
            <a:ext cx="825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01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3" name="Google Shape;333;p38"/>
          <p:cNvSpPr txBox="1"/>
          <p:nvPr/>
        </p:nvSpPr>
        <p:spPr>
          <a:xfrm>
            <a:off x="3615669" y="2696752"/>
            <a:ext cx="52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02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4" name="Google Shape;334;p38"/>
          <p:cNvSpPr txBox="1"/>
          <p:nvPr/>
        </p:nvSpPr>
        <p:spPr>
          <a:xfrm>
            <a:off x="1590328" y="3874049"/>
            <a:ext cx="1127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IMUTILS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171450" y="4091325"/>
            <a:ext cx="323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A series of convenience functions to make basic image processing functions such as translation, rotation, resizing, skeletonization, displaying Matplotlib images.</a:t>
            </a:r>
            <a:endParaRPr b="1" sz="1100"/>
          </a:p>
        </p:txBody>
      </p:sp>
      <p:sp>
        <p:nvSpPr>
          <p:cNvPr id="336" name="Google Shape;336;p38"/>
          <p:cNvSpPr/>
          <p:nvPr/>
        </p:nvSpPr>
        <p:spPr>
          <a:xfrm rot="5400000">
            <a:off x="3531974" y="3849769"/>
            <a:ext cx="586500" cy="624300"/>
          </a:xfrm>
          <a:prstGeom prst="homePlate">
            <a:avLst>
              <a:gd fmla="val 3011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8"/>
          <p:cNvSpPr txBox="1"/>
          <p:nvPr/>
        </p:nvSpPr>
        <p:spPr>
          <a:xfrm>
            <a:off x="3599824" y="3954050"/>
            <a:ext cx="53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03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8" name="Google Shape;338;p38"/>
          <p:cNvSpPr/>
          <p:nvPr/>
        </p:nvSpPr>
        <p:spPr>
          <a:xfrm rot="5400000">
            <a:off x="4640686" y="3837094"/>
            <a:ext cx="582900" cy="628200"/>
          </a:xfrm>
          <a:prstGeom prst="homePlate">
            <a:avLst>
              <a:gd fmla="val 301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5330959" y="4088344"/>
            <a:ext cx="36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TensorFlow is a free and open-source software library for dataflow and differentiable programming across a range of tasks. It is a symbolic math library, and is also used for machine learning </a:t>
            </a:r>
            <a:endParaRPr b="1" sz="1100"/>
          </a:p>
        </p:txBody>
      </p:sp>
      <p:sp>
        <p:nvSpPr>
          <p:cNvPr id="340" name="Google Shape;340;p38"/>
          <p:cNvSpPr txBox="1"/>
          <p:nvPr/>
        </p:nvSpPr>
        <p:spPr>
          <a:xfrm>
            <a:off x="4698709" y="3956771"/>
            <a:ext cx="803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06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1" name="Google Shape;341;p38"/>
          <p:cNvSpPr/>
          <p:nvPr/>
        </p:nvSpPr>
        <p:spPr>
          <a:xfrm rot="5400000">
            <a:off x="4624074" y="1286194"/>
            <a:ext cx="621600" cy="625200"/>
          </a:xfrm>
          <a:prstGeom prst="homePlate">
            <a:avLst>
              <a:gd fmla="val 3011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6328878" y="1230836"/>
            <a:ext cx="986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CV2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5357321" y="1448119"/>
            <a:ext cx="367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22222"/>
                </a:solidFill>
                <a:highlight>
                  <a:srgbClr val="FFFFFF"/>
                </a:highlight>
              </a:rPr>
              <a:t>OpenCV is a cross-platform library using which we can develop real-time computer vision applications. It mainly focuses on image processing, video capture and analysis including features like face detection and object detection.</a:t>
            </a:r>
            <a:endParaRPr b="1" sz="1100"/>
          </a:p>
        </p:txBody>
      </p:sp>
      <p:sp>
        <p:nvSpPr>
          <p:cNvPr id="344" name="Google Shape;344;p38"/>
          <p:cNvSpPr txBox="1"/>
          <p:nvPr/>
        </p:nvSpPr>
        <p:spPr>
          <a:xfrm>
            <a:off x="4702594" y="1391513"/>
            <a:ext cx="799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Josefin Sans"/>
                <a:ea typeface="Josefin Sans"/>
                <a:cs typeface="Josefin Sans"/>
                <a:sym typeface="Josefin Sans"/>
              </a:rPr>
              <a:t>04</a:t>
            </a:r>
            <a:endParaRPr b="1" sz="18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5819412" y="3816900"/>
            <a:ext cx="19923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TENSOR FLOW</a:t>
            </a:r>
            <a:endParaRPr b="1" sz="14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/>
          <p:nvPr/>
        </p:nvSpPr>
        <p:spPr>
          <a:xfrm>
            <a:off x="1185206" y="227025"/>
            <a:ext cx="660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NEUTRAL FACE IDENTIFIED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-27721" l="15852" r="8188" t="-3598"/>
          <a:stretch/>
        </p:blipFill>
        <p:spPr>
          <a:xfrm>
            <a:off x="885825" y="1064587"/>
            <a:ext cx="7372330" cy="455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/>
        </p:nvSpPr>
        <p:spPr>
          <a:xfrm>
            <a:off x="1185206" y="227025"/>
            <a:ext cx="6600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0B76F"/>
                </a:solidFill>
                <a:latin typeface="Josefin Sans"/>
                <a:ea typeface="Josefin Sans"/>
                <a:cs typeface="Josefin Sans"/>
                <a:sym typeface="Josefin Sans"/>
              </a:rPr>
              <a:t>HAPPY FACE IDENTIFIED</a:t>
            </a:r>
            <a:endParaRPr b="1" sz="3600">
              <a:solidFill>
                <a:srgbClr val="30B76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23023" l="14822" r="6082" t="0"/>
          <a:stretch/>
        </p:blipFill>
        <p:spPr>
          <a:xfrm>
            <a:off x="974475" y="850275"/>
            <a:ext cx="7730194" cy="42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/>
        </p:nvSpPr>
        <p:spPr>
          <a:xfrm>
            <a:off x="-35081" y="309169"/>
            <a:ext cx="9299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WORKING PROCESS</a:t>
            </a:r>
            <a:endParaRPr b="1" sz="45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3" name="Google Shape;363;p41"/>
          <p:cNvSpPr/>
          <p:nvPr/>
        </p:nvSpPr>
        <p:spPr>
          <a:xfrm>
            <a:off x="289199" y="1871253"/>
            <a:ext cx="2423400" cy="213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41"/>
          <p:cNvSpPr/>
          <p:nvPr/>
        </p:nvSpPr>
        <p:spPr>
          <a:xfrm>
            <a:off x="401271" y="1452085"/>
            <a:ext cx="2199300" cy="120300"/>
          </a:xfrm>
          <a:prstGeom prst="rect">
            <a:avLst/>
          </a:prstGeom>
          <a:gradFill>
            <a:gsLst>
              <a:gs pos="0">
                <a:srgbClr val="61D597">
                  <a:alpha val="80000"/>
                </a:srgbClr>
              </a:gs>
              <a:gs pos="100000">
                <a:srgbClr val="42CD82">
                  <a:alpha val="8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41"/>
          <p:cNvSpPr/>
          <p:nvPr/>
        </p:nvSpPr>
        <p:spPr>
          <a:xfrm>
            <a:off x="1170276" y="1390715"/>
            <a:ext cx="6612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41"/>
          <p:cNvSpPr/>
          <p:nvPr/>
        </p:nvSpPr>
        <p:spPr>
          <a:xfrm>
            <a:off x="506478" y="1053806"/>
            <a:ext cx="285558" cy="929317"/>
          </a:xfrm>
          <a:custGeom>
            <a:rect b="b" l="l" r="r" t="t"/>
            <a:pathLst>
              <a:path extrusionOk="0" h="872" w="268">
                <a:moveTo>
                  <a:pt x="134" y="872"/>
                </a:moveTo>
                <a:cubicBezTo>
                  <a:pt x="134" y="872"/>
                  <a:pt x="134" y="872"/>
                  <a:pt x="134" y="872"/>
                </a:cubicBezTo>
                <a:cubicBezTo>
                  <a:pt x="60" y="872"/>
                  <a:pt x="0" y="812"/>
                  <a:pt x="0" y="738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60"/>
                  <a:pt x="60" y="0"/>
                  <a:pt x="13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208" y="0"/>
                  <a:pt x="268" y="60"/>
                  <a:pt x="268" y="134"/>
                </a:cubicBezTo>
                <a:cubicBezTo>
                  <a:pt x="268" y="738"/>
                  <a:pt x="268" y="738"/>
                  <a:pt x="268" y="738"/>
                </a:cubicBezTo>
                <a:cubicBezTo>
                  <a:pt x="268" y="812"/>
                  <a:pt x="208" y="872"/>
                  <a:pt x="134" y="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41"/>
          <p:cNvSpPr/>
          <p:nvPr/>
        </p:nvSpPr>
        <p:spPr>
          <a:xfrm>
            <a:off x="2209808" y="1053806"/>
            <a:ext cx="285558" cy="929317"/>
          </a:xfrm>
          <a:custGeom>
            <a:rect b="b" l="l" r="r" t="t"/>
            <a:pathLst>
              <a:path extrusionOk="0" h="872" w="268">
                <a:moveTo>
                  <a:pt x="134" y="872"/>
                </a:moveTo>
                <a:cubicBezTo>
                  <a:pt x="134" y="872"/>
                  <a:pt x="134" y="872"/>
                  <a:pt x="134" y="872"/>
                </a:cubicBezTo>
                <a:cubicBezTo>
                  <a:pt x="60" y="872"/>
                  <a:pt x="0" y="812"/>
                  <a:pt x="0" y="738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60"/>
                  <a:pt x="60" y="0"/>
                  <a:pt x="134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208" y="0"/>
                  <a:pt x="268" y="60"/>
                  <a:pt x="268" y="134"/>
                </a:cubicBezTo>
                <a:cubicBezTo>
                  <a:pt x="268" y="738"/>
                  <a:pt x="268" y="738"/>
                  <a:pt x="268" y="738"/>
                </a:cubicBezTo>
                <a:cubicBezTo>
                  <a:pt x="268" y="812"/>
                  <a:pt x="208" y="872"/>
                  <a:pt x="134" y="87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1"/>
          <p:cNvSpPr/>
          <p:nvPr/>
        </p:nvSpPr>
        <p:spPr>
          <a:xfrm>
            <a:off x="5251071" y="3112843"/>
            <a:ext cx="2423400" cy="2139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1"/>
          <p:cNvSpPr txBox="1"/>
          <p:nvPr/>
        </p:nvSpPr>
        <p:spPr>
          <a:xfrm>
            <a:off x="629344" y="2384006"/>
            <a:ext cx="8337000" cy="25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Floating data of the identified image in which can be stored in the sql by using </a:t>
            </a:r>
            <a:r>
              <a:rPr b="1" lang="en" sz="2300">
                <a:solidFill>
                  <a:srgbClr val="30B7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MYSQL.CONNECT</a:t>
            </a: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.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imes New Roman"/>
              <a:buChar char="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stored in Mysql has been manipulated using </a:t>
            </a:r>
            <a:r>
              <a:rPr b="1" lang="en" sz="2300">
                <a:solidFill>
                  <a:srgbClr val="30B76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CHART MODELS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r>
              <a:rPr b="1"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PHP.</a:t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4026731" y="1329441"/>
            <a:ext cx="4746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Super Cool  Workspace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             A place where everyone is happy and satisfied.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2"/>
          <p:cNvSpPr txBox="1"/>
          <p:nvPr/>
        </p:nvSpPr>
        <p:spPr>
          <a:xfrm>
            <a:off x="618339" y="229669"/>
            <a:ext cx="3560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E-Mail Trigger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1011239" y="1047750"/>
            <a:ext cx="49107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All the analyzed data were converted into charts and were  sent to HR of the company.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  <a:p>
            <a:pPr indent="-2603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Open Sans"/>
              <a:buChar char="➢"/>
            </a:pPr>
            <a:r>
              <a:rPr b="1" lang="en" sz="1500">
                <a:latin typeface="Open Sans"/>
                <a:ea typeface="Open Sans"/>
                <a:cs typeface="Open Sans"/>
                <a:sym typeface="Open Sans"/>
              </a:rPr>
              <a:t>By using this , particular attitude or mindset of the employee can be monitored.</a:t>
            </a:r>
            <a:endParaRPr b="1" sz="15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886239">
            <a:off x="5312217" y="1313508"/>
            <a:ext cx="4989091" cy="292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5350" y="1281850"/>
            <a:ext cx="987150" cy="5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52483">
            <a:off x="6821112" y="2938037"/>
            <a:ext cx="1429278" cy="7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385750" y="2534475"/>
            <a:ext cx="3998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Data Mining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2202610" y="3201931"/>
            <a:ext cx="3998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99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Orange tool</a:t>
            </a:r>
            <a:endParaRPr b="1" sz="3600">
              <a:solidFill>
                <a:srgbClr val="FF99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618350" y="3740989"/>
            <a:ext cx="3998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Soft BOT:</a:t>
            </a:r>
            <a:endParaRPr b="1" sz="360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2294839" y="4425301"/>
            <a:ext cx="39981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FA8DC"/>
                </a:solidFill>
                <a:latin typeface="Josefin Sans"/>
                <a:ea typeface="Josefin Sans"/>
                <a:cs typeface="Josefin Sans"/>
                <a:sym typeface="Josefin Sans"/>
              </a:rPr>
              <a:t>UI Path</a:t>
            </a:r>
            <a:endParaRPr b="1" sz="3600">
              <a:solidFill>
                <a:srgbClr val="6FA8DC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Green">
      <a:dk1>
        <a:srgbClr val="000000"/>
      </a:dk1>
      <a:lt1>
        <a:srgbClr val="FFFFFF"/>
      </a:lt1>
      <a:dk2>
        <a:srgbClr val="65D599"/>
      </a:dk2>
      <a:lt2>
        <a:srgbClr val="92E2B7"/>
      </a:lt2>
      <a:accent1>
        <a:srgbClr val="61D597"/>
      </a:accent1>
      <a:accent2>
        <a:srgbClr val="42CD82"/>
      </a:accent2>
      <a:accent3>
        <a:srgbClr val="8AE0B2"/>
      </a:accent3>
      <a:accent4>
        <a:srgbClr val="42CD82"/>
      </a:accent4>
      <a:accent5>
        <a:srgbClr val="6DD39C"/>
      </a:accent5>
      <a:accent6>
        <a:srgbClr val="8AE0B2"/>
      </a:accent6>
      <a:hlink>
        <a:srgbClr val="25FF89"/>
      </a:hlink>
      <a:folHlink>
        <a:srgbClr val="00994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